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322" r:id="rId6"/>
    <p:sldId id="323" r:id="rId7"/>
    <p:sldId id="324" r:id="rId8"/>
    <p:sldId id="325" r:id="rId9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4" orient="horz" pos="3840">
          <p15:clr>
            <a:srgbClr val="A4A3A4"/>
          </p15:clr>
        </p15:guide>
        <p15:guide id="5" pos="3840">
          <p15:clr>
            <a:srgbClr val="A4A3A4"/>
          </p15:clr>
        </p15:guide>
        <p15:guide id="6" pos="384">
          <p15:clr>
            <a:srgbClr val="A4A3A4"/>
          </p15:clr>
        </p15:guide>
        <p15:guide id="7" pos="7296">
          <p15:clr>
            <a:srgbClr val="A4A3A4"/>
          </p15:clr>
        </p15:guide>
        <p15:guide id="8" orient="horz" pos="9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78" autoAdjust="0"/>
    <p:restoredTop sz="96897" autoAdjust="0"/>
  </p:normalViewPr>
  <p:slideViewPr>
    <p:cSldViewPr>
      <p:cViewPr varScale="1">
        <p:scale>
          <a:sx n="91" d="100"/>
          <a:sy n="91" d="100"/>
        </p:scale>
        <p:origin x="750" y="84"/>
      </p:cViewPr>
      <p:guideLst>
        <p:guide orient="horz" pos="2160"/>
        <p:guide orient="horz" pos="3840"/>
        <p:guide pos="3840"/>
        <p:guide pos="384"/>
        <p:guide pos="7296"/>
        <p:guide orient="horz" pos="9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16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61830-C416-483F-955E-54203C65B711}" type="datetimeFigureOut">
              <a:rPr lang="en-US"/>
              <a:t>4/27/2020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F31B20-3646-4475-8BC4-560CAF715D0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29244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381000"/>
            <a:ext cx="4572001" cy="2573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1000" y="3124200"/>
            <a:ext cx="6096000" cy="5334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1000" y="8686800"/>
            <a:ext cx="4876800" cy="2270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867400" y="8686800"/>
            <a:ext cx="609600" cy="2270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/>
            </a:lvl1pPr>
          </a:lstStyle>
          <a:p>
            <a:fld id="{5BFEAE42-E3FE-4405-B7FC-4425D05B92A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636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45720" indent="-36576" algn="l" defTabSz="914400" rtl="0" eaLnBrk="1" latinLnBrk="0" hangingPunct="1">
      <a:spcBef>
        <a:spcPts val="600"/>
      </a:spcBef>
      <a:buSzPct val="25000"/>
      <a:buFont typeface="Arial" panose="020B0604020202020204" pitchFamily="34" charset="0"/>
      <a:buChar char=" "/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28600" indent="-137160" algn="l" defTabSz="914400" rtl="0" eaLnBrk="1" latinLnBrk="0" hangingPunct="1">
      <a:spcBef>
        <a:spcPts val="600"/>
      </a:spcBef>
      <a:buFont typeface="Arial" panose="020B0604020202020204" pitchFamily="34" charset="0"/>
      <a:buChar char="–"/>
      <a:defRPr sz="1050" kern="1200">
        <a:solidFill>
          <a:schemeClr val="tx1"/>
        </a:solidFill>
        <a:latin typeface="+mn-lt"/>
        <a:ea typeface="+mn-ea"/>
        <a:cs typeface="+mn-cs"/>
      </a:defRPr>
    </a:lvl2pPr>
    <a:lvl3pPr marL="365760" indent="-109728" algn="l" defTabSz="914400" rtl="0" eaLnBrk="1" latinLnBrk="0" hangingPunct="1">
      <a:spcBef>
        <a:spcPts val="600"/>
      </a:spcBef>
      <a:buFont typeface="Arial" panose="020B0604020202020204" pitchFamily="34" charset="0"/>
      <a:buChar char="–"/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548640" indent="-109728" algn="l" defTabSz="914400" rtl="0" eaLnBrk="1" latinLnBrk="0" hangingPunct="1">
      <a:spcBef>
        <a:spcPts val="600"/>
      </a:spcBef>
      <a:buFont typeface="Arial" panose="020B0604020202020204" pitchFamily="34" charset="0"/>
      <a:buChar char="–"/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731520" indent="-109728" algn="l" defTabSz="914400" rtl="0" eaLnBrk="1" latinLnBrk="0" hangingPunct="1">
      <a:spcBef>
        <a:spcPts val="600"/>
      </a:spcBef>
      <a:buFont typeface="Arial" panose="020B0604020202020204" pitchFamily="34" charset="0"/>
      <a:buChar char="–"/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381000"/>
            <a:ext cx="4572000" cy="25733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sample </a:t>
            </a:r>
            <a:r>
              <a:rPr lang="en-US" b="1" dirty="0"/>
              <a:t>Title Slide with Picture </a:t>
            </a:r>
            <a:r>
              <a:rPr lang="en-US" dirty="0"/>
              <a:t>ideal for including a dark picture with a brief title and </a:t>
            </a:r>
            <a:r>
              <a:rPr lang="en-US" dirty="0" smtClean="0"/>
              <a:t>subtitle.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selection of pre-approved title slides are available in the </a:t>
            </a:r>
            <a:r>
              <a:rPr lang="en-US" b="1" dirty="0" smtClean="0"/>
              <a:t>HPE </a:t>
            </a:r>
            <a:r>
              <a:rPr lang="en-US" b="1" dirty="0"/>
              <a:t>Title Slide </a:t>
            </a:r>
            <a:r>
              <a:rPr lang="en-US" b="1" dirty="0" smtClean="0"/>
              <a:t>Library. </a:t>
            </a:r>
            <a:r>
              <a:rPr lang="en-US" dirty="0" smtClean="0"/>
              <a:t>The location of the library will be communicated later.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insert a slide with a different picture from the </a:t>
            </a:r>
            <a:r>
              <a:rPr lang="en-US" dirty="0" smtClean="0"/>
              <a:t>HPE </a:t>
            </a:r>
            <a:r>
              <a:rPr lang="en-US" dirty="0"/>
              <a:t>Title Slide Library:</a:t>
            </a:r>
          </a:p>
          <a:p>
            <a:endParaRPr lang="en-US" dirty="0"/>
          </a:p>
          <a:p>
            <a:r>
              <a:rPr lang="en-US" dirty="0"/>
              <a:t>Open the file </a:t>
            </a:r>
            <a:r>
              <a:rPr lang="en-US" b="1" dirty="0" smtClean="0"/>
              <a:t>HPE_16x9_Title_Slide_Library.pptx</a:t>
            </a:r>
            <a:endParaRPr lang="en-US" b="1" dirty="0"/>
          </a:p>
          <a:p>
            <a:endParaRPr lang="en-US" dirty="0"/>
          </a:p>
          <a:p>
            <a:r>
              <a:rPr lang="en-US" dirty="0"/>
              <a:t>From the Slide thumbnails pane, select the slide with the picture you would like to use in your presentation and click </a:t>
            </a:r>
            <a:r>
              <a:rPr lang="en-US" b="1" dirty="0"/>
              <a:t>Copy</a:t>
            </a:r>
            <a:r>
              <a:rPr lang="en-US" dirty="0"/>
              <a:t> (</a:t>
            </a:r>
            <a:r>
              <a:rPr lang="en-US" dirty="0" err="1"/>
              <a:t>Ctrl+C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Open a copy of the new </a:t>
            </a:r>
            <a:r>
              <a:rPr lang="en-US" dirty="0" smtClean="0"/>
              <a:t>HPE </a:t>
            </a:r>
            <a:r>
              <a:rPr lang="en-US" dirty="0"/>
              <a:t>16x9 template (Standard or Events)  or your current presentation</a:t>
            </a:r>
          </a:p>
          <a:p>
            <a:endParaRPr lang="en-US" dirty="0"/>
          </a:p>
          <a:p>
            <a:r>
              <a:rPr lang="en-US" dirty="0"/>
              <a:t>In the Slide thumbnails pane, click </a:t>
            </a:r>
            <a:r>
              <a:rPr lang="en-US" b="1" dirty="0"/>
              <a:t>Paste</a:t>
            </a:r>
            <a:r>
              <a:rPr lang="en-US" dirty="0"/>
              <a:t> (</a:t>
            </a:r>
            <a:r>
              <a:rPr lang="en-US" dirty="0" err="1"/>
              <a:t>Ctrl+V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b="1" dirty="0"/>
              <a:t>Paste Options </a:t>
            </a:r>
            <a:r>
              <a:rPr lang="en-US" dirty="0"/>
              <a:t>clipboard icon will appear. </a:t>
            </a:r>
            <a:r>
              <a:rPr lang="en-US" b="1" dirty="0"/>
              <a:t>Click</a:t>
            </a:r>
            <a:r>
              <a:rPr lang="en-US" dirty="0"/>
              <a:t> the icon and select </a:t>
            </a:r>
            <a:r>
              <a:rPr lang="en-US" b="1" dirty="0"/>
              <a:t>Keep Source Formatting</a:t>
            </a:r>
            <a:r>
              <a:rPr lang="en-US" dirty="0"/>
              <a:t>. (</a:t>
            </a:r>
            <a:r>
              <a:rPr lang="en-US" dirty="0" err="1"/>
              <a:t>Ctrl+K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EAE42-E3FE-4405-B7FC-4425D05B92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672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10393" y="2209800"/>
            <a:ext cx="8229600" cy="1905000"/>
          </a:xfrm>
        </p:spPr>
        <p:txBody>
          <a:bodyPr anchor="b"/>
          <a:lstStyle>
            <a:lvl1pPr>
              <a:lnSpc>
                <a:spcPct val="80000"/>
              </a:lnSpc>
              <a:defRPr sz="660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8013" y="4267200"/>
            <a:ext cx="8229600" cy="914400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/>
              <a:t>Click to edit Master subtitle style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6423" y="5821835"/>
            <a:ext cx="5489578" cy="339214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000" baseline="0">
                <a:solidFill>
                  <a:schemeClr val="accent5"/>
                </a:solidFill>
              </a:defRPr>
            </a:lvl1pPr>
            <a:lvl2pPr marL="0" indent="0">
              <a:spcBef>
                <a:spcPts val="0"/>
              </a:spcBef>
              <a:buNone/>
              <a:defRPr sz="2400"/>
            </a:lvl2pPr>
            <a:lvl3pPr marL="0" indent="0">
              <a:spcBef>
                <a:spcPts val="0"/>
              </a:spcBef>
              <a:buNone/>
              <a:defRPr sz="2400"/>
            </a:lvl3pPr>
            <a:lvl4pPr marL="0" indent="0">
              <a:spcBef>
                <a:spcPts val="0"/>
              </a:spcBef>
              <a:buNone/>
              <a:defRPr sz="2400"/>
            </a:lvl4pPr>
            <a:lvl5pPr marL="0" indent="0">
              <a:spcBef>
                <a:spcPts val="0"/>
              </a:spcBef>
              <a:buNone/>
              <a:defRPr sz="2400"/>
            </a:lvl5pPr>
            <a:lvl6pPr marL="0" indent="0">
              <a:spcBef>
                <a:spcPts val="0"/>
              </a:spcBef>
              <a:buNone/>
              <a:defRPr sz="2400"/>
            </a:lvl6pPr>
            <a:lvl7pPr marL="0" indent="0">
              <a:spcBef>
                <a:spcPts val="0"/>
              </a:spcBef>
              <a:buNone/>
              <a:defRPr sz="2400"/>
            </a:lvl7pPr>
            <a:lvl8pPr marL="0" indent="0">
              <a:spcBef>
                <a:spcPts val="0"/>
              </a:spcBef>
              <a:buNone/>
              <a:defRPr sz="2400"/>
            </a:lvl8pPr>
            <a:lvl9pPr marL="0" indent="0">
              <a:spcBef>
                <a:spcPts val="0"/>
              </a:spcBef>
              <a:buNone/>
              <a:defRPr sz="2400"/>
            </a:lvl9pPr>
          </a:lstStyle>
          <a:p>
            <a:pPr lvl="0"/>
            <a:r>
              <a:rPr/>
              <a:t>Click to add date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06423" y="456997"/>
            <a:ext cx="3027151" cy="1219403"/>
            <a:chOff x="3578225" y="1146175"/>
            <a:chExt cx="5038725" cy="2111375"/>
          </a:xfrm>
        </p:grpSpPr>
        <p:sp>
          <p:nvSpPr>
            <p:cNvPr id="8" name="Freeform 5"/>
            <p:cNvSpPr>
              <a:spLocks noEditPoints="1"/>
            </p:cNvSpPr>
            <p:nvPr/>
          </p:nvSpPr>
          <p:spPr bwMode="auto">
            <a:xfrm>
              <a:off x="3578225" y="1146175"/>
              <a:ext cx="1725613" cy="498475"/>
            </a:xfrm>
            <a:custGeom>
              <a:avLst/>
              <a:gdLst>
                <a:gd name="T0" fmla="*/ 0 w 1087"/>
                <a:gd name="T1" fmla="*/ 0 h 314"/>
                <a:gd name="T2" fmla="*/ 0 w 1087"/>
                <a:gd name="T3" fmla="*/ 314 h 314"/>
                <a:gd name="T4" fmla="*/ 0 w 1087"/>
                <a:gd name="T5" fmla="*/ 314 h 314"/>
                <a:gd name="T6" fmla="*/ 1087 w 1087"/>
                <a:gd name="T7" fmla="*/ 314 h 314"/>
                <a:gd name="T8" fmla="*/ 1087 w 1087"/>
                <a:gd name="T9" fmla="*/ 0 h 314"/>
                <a:gd name="T10" fmla="*/ 0 w 1087"/>
                <a:gd name="T11" fmla="*/ 0 h 314"/>
                <a:gd name="T12" fmla="*/ 1018 w 1087"/>
                <a:gd name="T13" fmla="*/ 245 h 314"/>
                <a:gd name="T14" fmla="*/ 69 w 1087"/>
                <a:gd name="T15" fmla="*/ 245 h 314"/>
                <a:gd name="T16" fmla="*/ 69 w 1087"/>
                <a:gd name="T17" fmla="*/ 69 h 314"/>
                <a:gd name="T18" fmla="*/ 1018 w 1087"/>
                <a:gd name="T19" fmla="*/ 69 h 314"/>
                <a:gd name="T20" fmla="*/ 1018 w 1087"/>
                <a:gd name="T21" fmla="*/ 245 h 314"/>
                <a:gd name="T22" fmla="*/ 1018 w 1087"/>
                <a:gd name="T23" fmla="*/ 245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7" h="314">
                  <a:moveTo>
                    <a:pt x="0" y="0"/>
                  </a:moveTo>
                  <a:lnTo>
                    <a:pt x="0" y="314"/>
                  </a:lnTo>
                  <a:lnTo>
                    <a:pt x="0" y="314"/>
                  </a:lnTo>
                  <a:lnTo>
                    <a:pt x="1087" y="314"/>
                  </a:lnTo>
                  <a:lnTo>
                    <a:pt x="1087" y="0"/>
                  </a:lnTo>
                  <a:lnTo>
                    <a:pt x="0" y="0"/>
                  </a:lnTo>
                  <a:close/>
                  <a:moveTo>
                    <a:pt x="1018" y="245"/>
                  </a:moveTo>
                  <a:lnTo>
                    <a:pt x="69" y="245"/>
                  </a:lnTo>
                  <a:lnTo>
                    <a:pt x="69" y="69"/>
                  </a:lnTo>
                  <a:lnTo>
                    <a:pt x="1018" y="69"/>
                  </a:lnTo>
                  <a:lnTo>
                    <a:pt x="1018" y="245"/>
                  </a:lnTo>
                  <a:lnTo>
                    <a:pt x="1018" y="245"/>
                  </a:lnTo>
                  <a:close/>
                </a:path>
              </a:pathLst>
            </a:custGeom>
            <a:solidFill>
              <a:srgbClr val="00B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3578225" y="1968500"/>
              <a:ext cx="5038725" cy="1289050"/>
            </a:xfrm>
            <a:custGeom>
              <a:avLst/>
              <a:gdLst>
                <a:gd name="T0" fmla="*/ 80 w 1341"/>
                <a:gd name="T1" fmla="*/ 52 h 342"/>
                <a:gd name="T2" fmla="*/ 29 w 1341"/>
                <a:gd name="T3" fmla="*/ 77 h 342"/>
                <a:gd name="T4" fmla="*/ 212 w 1341"/>
                <a:gd name="T5" fmla="*/ 93 h 342"/>
                <a:gd name="T6" fmla="*/ 174 w 1341"/>
                <a:gd name="T7" fmla="*/ 134 h 342"/>
                <a:gd name="T8" fmla="*/ 272 w 1341"/>
                <a:gd name="T9" fmla="*/ 132 h 342"/>
                <a:gd name="T10" fmla="*/ 276 w 1341"/>
                <a:gd name="T11" fmla="*/ 38 h 342"/>
                <a:gd name="T12" fmla="*/ 327 w 1341"/>
                <a:gd name="T13" fmla="*/ 132 h 342"/>
                <a:gd name="T14" fmla="*/ 398 w 1341"/>
                <a:gd name="T15" fmla="*/ 0 h 342"/>
                <a:gd name="T16" fmla="*/ 402 w 1341"/>
                <a:gd name="T17" fmla="*/ 134 h 342"/>
                <a:gd name="T18" fmla="*/ 448 w 1341"/>
                <a:gd name="T19" fmla="*/ 93 h 342"/>
                <a:gd name="T20" fmla="*/ 448 w 1341"/>
                <a:gd name="T21" fmla="*/ 74 h 342"/>
                <a:gd name="T22" fmla="*/ 642 w 1341"/>
                <a:gd name="T23" fmla="*/ 60 h 342"/>
                <a:gd name="T24" fmla="*/ 642 w 1341"/>
                <a:gd name="T25" fmla="*/ 131 h 342"/>
                <a:gd name="T26" fmla="*/ 570 w 1341"/>
                <a:gd name="T27" fmla="*/ 111 h 342"/>
                <a:gd name="T28" fmla="*/ 530 w 1341"/>
                <a:gd name="T29" fmla="*/ 60 h 342"/>
                <a:gd name="T30" fmla="*/ 558 w 1341"/>
                <a:gd name="T31" fmla="*/ 38 h 342"/>
                <a:gd name="T32" fmla="*/ 738 w 1341"/>
                <a:gd name="T33" fmla="*/ 89 h 342"/>
                <a:gd name="T34" fmla="*/ 787 w 1341"/>
                <a:gd name="T35" fmla="*/ 45 h 342"/>
                <a:gd name="T36" fmla="*/ 736 w 1341"/>
                <a:gd name="T37" fmla="*/ 65 h 342"/>
                <a:gd name="T38" fmla="*/ 848 w 1341"/>
                <a:gd name="T39" fmla="*/ 73 h 342"/>
                <a:gd name="T40" fmla="*/ 876 w 1341"/>
                <a:gd name="T41" fmla="*/ 73 h 342"/>
                <a:gd name="T42" fmla="*/ 833 w 1341"/>
                <a:gd name="T43" fmla="*/ 91 h 342"/>
                <a:gd name="T44" fmla="*/ 965 w 1341"/>
                <a:gd name="T45" fmla="*/ 43 h 342"/>
                <a:gd name="T46" fmla="*/ 964 w 1341"/>
                <a:gd name="T47" fmla="*/ 103 h 342"/>
                <a:gd name="T48" fmla="*/ 1010 w 1341"/>
                <a:gd name="T49" fmla="*/ 132 h 342"/>
                <a:gd name="T50" fmla="*/ 1070 w 1341"/>
                <a:gd name="T51" fmla="*/ 38 h 342"/>
                <a:gd name="T52" fmla="*/ 1010 w 1341"/>
                <a:gd name="T53" fmla="*/ 89 h 342"/>
                <a:gd name="T54" fmla="*/ 1133 w 1341"/>
                <a:gd name="T55" fmla="*/ 73 h 342"/>
                <a:gd name="T56" fmla="*/ 1160 w 1341"/>
                <a:gd name="T57" fmla="*/ 73 h 342"/>
                <a:gd name="T58" fmla="*/ 1117 w 1341"/>
                <a:gd name="T59" fmla="*/ 91 h 342"/>
                <a:gd name="T60" fmla="*/ 1239 w 1341"/>
                <a:gd name="T61" fmla="*/ 39 h 342"/>
                <a:gd name="T62" fmla="*/ 1180 w 1341"/>
                <a:gd name="T63" fmla="*/ 132 h 342"/>
                <a:gd name="T64" fmla="*/ 1246 w 1341"/>
                <a:gd name="T65" fmla="*/ 85 h 342"/>
                <a:gd name="T66" fmla="*/ 1314 w 1341"/>
                <a:gd name="T67" fmla="*/ 132 h 342"/>
                <a:gd name="T68" fmla="*/ 1295 w 1341"/>
                <a:gd name="T69" fmla="*/ 110 h 342"/>
                <a:gd name="T70" fmla="*/ 18 w 1341"/>
                <a:gd name="T71" fmla="*/ 231 h 342"/>
                <a:gd name="T72" fmla="*/ 81 w 1341"/>
                <a:gd name="T73" fmla="*/ 307 h 342"/>
                <a:gd name="T74" fmla="*/ 164 w 1341"/>
                <a:gd name="T75" fmla="*/ 307 h 342"/>
                <a:gd name="T76" fmla="*/ 103 w 1341"/>
                <a:gd name="T77" fmla="*/ 214 h 342"/>
                <a:gd name="T78" fmla="*/ 252 w 1341"/>
                <a:gd name="T79" fmla="*/ 229 h 342"/>
                <a:gd name="T80" fmla="*/ 252 w 1341"/>
                <a:gd name="T81" fmla="*/ 307 h 342"/>
                <a:gd name="T82" fmla="*/ 211 w 1341"/>
                <a:gd name="T83" fmla="*/ 214 h 342"/>
                <a:gd name="T84" fmla="*/ 305 w 1341"/>
                <a:gd name="T85" fmla="*/ 212 h 342"/>
                <a:gd name="T86" fmla="*/ 338 w 1341"/>
                <a:gd name="T87" fmla="*/ 285 h 342"/>
                <a:gd name="T88" fmla="*/ 281 w 1341"/>
                <a:gd name="T89" fmla="*/ 251 h 342"/>
                <a:gd name="T90" fmla="*/ 403 w 1341"/>
                <a:gd name="T91" fmla="*/ 229 h 342"/>
                <a:gd name="T92" fmla="*/ 382 w 1341"/>
                <a:gd name="T93" fmla="*/ 228 h 342"/>
                <a:gd name="T94" fmla="*/ 430 w 1341"/>
                <a:gd name="T95" fmla="*/ 342 h 342"/>
                <a:gd name="T96" fmla="*/ 498 w 1341"/>
                <a:gd name="T97" fmla="*/ 260 h 342"/>
                <a:gd name="T98" fmla="*/ 577 w 1341"/>
                <a:gd name="T99" fmla="*/ 212 h 342"/>
                <a:gd name="T100" fmla="*/ 554 w 1341"/>
                <a:gd name="T101" fmla="*/ 307 h 342"/>
                <a:gd name="T102" fmla="*/ 623 w 1341"/>
                <a:gd name="T103" fmla="*/ 187 h 342"/>
                <a:gd name="T104" fmla="*/ 621 w 1341"/>
                <a:gd name="T105" fmla="*/ 307 h 342"/>
                <a:gd name="T106" fmla="*/ 644 w 1341"/>
                <a:gd name="T107" fmla="*/ 300 h 342"/>
                <a:gd name="T108" fmla="*/ 644 w 1341"/>
                <a:gd name="T109" fmla="*/ 240 h 342"/>
                <a:gd name="T110" fmla="*/ 661 w 1341"/>
                <a:gd name="T111" fmla="*/ 238 h 342"/>
                <a:gd name="T112" fmla="*/ 807 w 1341"/>
                <a:gd name="T113" fmla="*/ 266 h 342"/>
                <a:gd name="T114" fmla="*/ 772 w 1341"/>
                <a:gd name="T115" fmla="*/ 309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41" h="342">
                  <a:moveTo>
                    <a:pt x="29" y="132"/>
                  </a:moveTo>
                  <a:cubicBezTo>
                    <a:pt x="0" y="132"/>
                    <a:pt x="0" y="132"/>
                    <a:pt x="0" y="1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80" y="52"/>
                    <a:pt x="80" y="52"/>
                    <a:pt x="80" y="52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132"/>
                    <a:pt x="109" y="132"/>
                    <a:pt x="109" y="132"/>
                  </a:cubicBezTo>
                  <a:cubicBezTo>
                    <a:pt x="80" y="132"/>
                    <a:pt x="80" y="132"/>
                    <a:pt x="80" y="132"/>
                  </a:cubicBezTo>
                  <a:cubicBezTo>
                    <a:pt x="80" y="77"/>
                    <a:pt x="80" y="77"/>
                    <a:pt x="80" y="77"/>
                  </a:cubicBezTo>
                  <a:cubicBezTo>
                    <a:pt x="29" y="77"/>
                    <a:pt x="29" y="77"/>
                    <a:pt x="29" y="77"/>
                  </a:cubicBezTo>
                  <a:lnTo>
                    <a:pt x="29" y="132"/>
                  </a:lnTo>
                  <a:close/>
                  <a:moveTo>
                    <a:pt x="174" y="134"/>
                  </a:moveTo>
                  <a:cubicBezTo>
                    <a:pt x="145" y="134"/>
                    <a:pt x="125" y="116"/>
                    <a:pt x="125" y="85"/>
                  </a:cubicBezTo>
                  <a:cubicBezTo>
                    <a:pt x="125" y="56"/>
                    <a:pt x="144" y="36"/>
                    <a:pt x="170" y="36"/>
                  </a:cubicBezTo>
                  <a:cubicBezTo>
                    <a:pt x="198" y="36"/>
                    <a:pt x="212" y="55"/>
                    <a:pt x="212" y="83"/>
                  </a:cubicBezTo>
                  <a:cubicBezTo>
                    <a:pt x="212" y="93"/>
                    <a:pt x="212" y="93"/>
                    <a:pt x="212" y="93"/>
                  </a:cubicBezTo>
                  <a:cubicBezTo>
                    <a:pt x="152" y="93"/>
                    <a:pt x="152" y="93"/>
                    <a:pt x="152" y="93"/>
                  </a:cubicBezTo>
                  <a:cubicBezTo>
                    <a:pt x="155" y="108"/>
                    <a:pt x="167" y="112"/>
                    <a:pt x="178" y="112"/>
                  </a:cubicBezTo>
                  <a:cubicBezTo>
                    <a:pt x="188" y="112"/>
                    <a:pt x="195" y="110"/>
                    <a:pt x="204" y="104"/>
                  </a:cubicBezTo>
                  <a:cubicBezTo>
                    <a:pt x="205" y="104"/>
                    <a:pt x="205" y="104"/>
                    <a:pt x="205" y="104"/>
                  </a:cubicBezTo>
                  <a:cubicBezTo>
                    <a:pt x="205" y="126"/>
                    <a:pt x="205" y="126"/>
                    <a:pt x="205" y="126"/>
                  </a:cubicBezTo>
                  <a:cubicBezTo>
                    <a:pt x="198" y="131"/>
                    <a:pt x="187" y="134"/>
                    <a:pt x="174" y="134"/>
                  </a:cubicBezTo>
                  <a:close/>
                  <a:moveTo>
                    <a:pt x="152" y="74"/>
                  </a:moveTo>
                  <a:cubicBezTo>
                    <a:pt x="186" y="74"/>
                    <a:pt x="186" y="74"/>
                    <a:pt x="186" y="74"/>
                  </a:cubicBezTo>
                  <a:cubicBezTo>
                    <a:pt x="186" y="64"/>
                    <a:pt x="182" y="58"/>
                    <a:pt x="170" y="58"/>
                  </a:cubicBezTo>
                  <a:cubicBezTo>
                    <a:pt x="162" y="58"/>
                    <a:pt x="155" y="61"/>
                    <a:pt x="152" y="74"/>
                  </a:cubicBezTo>
                  <a:close/>
                  <a:moveTo>
                    <a:pt x="287" y="77"/>
                  </a:moveTo>
                  <a:cubicBezTo>
                    <a:pt x="272" y="132"/>
                    <a:pt x="272" y="132"/>
                    <a:pt x="272" y="132"/>
                  </a:cubicBezTo>
                  <a:cubicBezTo>
                    <a:pt x="247" y="132"/>
                    <a:pt x="247" y="132"/>
                    <a:pt x="247" y="132"/>
                  </a:cubicBezTo>
                  <a:cubicBezTo>
                    <a:pt x="218" y="39"/>
                    <a:pt x="218" y="39"/>
                    <a:pt x="218" y="39"/>
                  </a:cubicBezTo>
                  <a:cubicBezTo>
                    <a:pt x="218" y="38"/>
                    <a:pt x="218" y="38"/>
                    <a:pt x="218" y="38"/>
                  </a:cubicBezTo>
                  <a:cubicBezTo>
                    <a:pt x="246" y="38"/>
                    <a:pt x="246" y="38"/>
                    <a:pt x="246" y="38"/>
                  </a:cubicBezTo>
                  <a:cubicBezTo>
                    <a:pt x="261" y="93"/>
                    <a:pt x="261" y="93"/>
                    <a:pt x="261" y="93"/>
                  </a:cubicBezTo>
                  <a:cubicBezTo>
                    <a:pt x="276" y="38"/>
                    <a:pt x="276" y="38"/>
                    <a:pt x="276" y="38"/>
                  </a:cubicBezTo>
                  <a:cubicBezTo>
                    <a:pt x="298" y="38"/>
                    <a:pt x="298" y="38"/>
                    <a:pt x="298" y="38"/>
                  </a:cubicBezTo>
                  <a:cubicBezTo>
                    <a:pt x="313" y="93"/>
                    <a:pt x="313" y="93"/>
                    <a:pt x="313" y="93"/>
                  </a:cubicBezTo>
                  <a:cubicBezTo>
                    <a:pt x="329" y="38"/>
                    <a:pt x="329" y="38"/>
                    <a:pt x="329" y="38"/>
                  </a:cubicBezTo>
                  <a:cubicBezTo>
                    <a:pt x="355" y="38"/>
                    <a:pt x="355" y="38"/>
                    <a:pt x="355" y="38"/>
                  </a:cubicBezTo>
                  <a:cubicBezTo>
                    <a:pt x="355" y="39"/>
                    <a:pt x="355" y="39"/>
                    <a:pt x="355" y="39"/>
                  </a:cubicBezTo>
                  <a:cubicBezTo>
                    <a:pt x="327" y="132"/>
                    <a:pt x="327" y="132"/>
                    <a:pt x="327" y="132"/>
                  </a:cubicBezTo>
                  <a:cubicBezTo>
                    <a:pt x="302" y="132"/>
                    <a:pt x="302" y="132"/>
                    <a:pt x="302" y="132"/>
                  </a:cubicBezTo>
                  <a:lnTo>
                    <a:pt x="287" y="77"/>
                  </a:lnTo>
                  <a:close/>
                  <a:moveTo>
                    <a:pt x="402" y="134"/>
                  </a:moveTo>
                  <a:cubicBezTo>
                    <a:pt x="379" y="134"/>
                    <a:pt x="370" y="125"/>
                    <a:pt x="370" y="104"/>
                  </a:cubicBezTo>
                  <a:cubicBezTo>
                    <a:pt x="370" y="0"/>
                    <a:pt x="370" y="0"/>
                    <a:pt x="370" y="0"/>
                  </a:cubicBezTo>
                  <a:cubicBezTo>
                    <a:pt x="398" y="0"/>
                    <a:pt x="398" y="0"/>
                    <a:pt x="398" y="0"/>
                  </a:cubicBezTo>
                  <a:cubicBezTo>
                    <a:pt x="398" y="102"/>
                    <a:pt x="398" y="102"/>
                    <a:pt x="398" y="102"/>
                  </a:cubicBezTo>
                  <a:cubicBezTo>
                    <a:pt x="398" y="108"/>
                    <a:pt x="400" y="111"/>
                    <a:pt x="406" y="111"/>
                  </a:cubicBezTo>
                  <a:cubicBezTo>
                    <a:pt x="408" y="111"/>
                    <a:pt x="410" y="110"/>
                    <a:pt x="412" y="109"/>
                  </a:cubicBezTo>
                  <a:cubicBezTo>
                    <a:pt x="413" y="109"/>
                    <a:pt x="413" y="109"/>
                    <a:pt x="413" y="109"/>
                  </a:cubicBezTo>
                  <a:cubicBezTo>
                    <a:pt x="413" y="132"/>
                    <a:pt x="413" y="132"/>
                    <a:pt x="413" y="132"/>
                  </a:cubicBezTo>
                  <a:cubicBezTo>
                    <a:pt x="410" y="133"/>
                    <a:pt x="406" y="134"/>
                    <a:pt x="402" y="134"/>
                  </a:cubicBezTo>
                  <a:close/>
                  <a:moveTo>
                    <a:pt x="469" y="134"/>
                  </a:moveTo>
                  <a:cubicBezTo>
                    <a:pt x="440" y="134"/>
                    <a:pt x="420" y="116"/>
                    <a:pt x="420" y="85"/>
                  </a:cubicBezTo>
                  <a:cubicBezTo>
                    <a:pt x="420" y="56"/>
                    <a:pt x="440" y="36"/>
                    <a:pt x="465" y="36"/>
                  </a:cubicBezTo>
                  <a:cubicBezTo>
                    <a:pt x="494" y="36"/>
                    <a:pt x="507" y="55"/>
                    <a:pt x="507" y="83"/>
                  </a:cubicBezTo>
                  <a:cubicBezTo>
                    <a:pt x="507" y="93"/>
                    <a:pt x="507" y="93"/>
                    <a:pt x="507" y="93"/>
                  </a:cubicBezTo>
                  <a:cubicBezTo>
                    <a:pt x="448" y="93"/>
                    <a:pt x="448" y="93"/>
                    <a:pt x="448" y="93"/>
                  </a:cubicBezTo>
                  <a:cubicBezTo>
                    <a:pt x="451" y="108"/>
                    <a:pt x="462" y="112"/>
                    <a:pt x="474" y="112"/>
                  </a:cubicBezTo>
                  <a:cubicBezTo>
                    <a:pt x="484" y="112"/>
                    <a:pt x="491" y="110"/>
                    <a:pt x="500" y="104"/>
                  </a:cubicBezTo>
                  <a:cubicBezTo>
                    <a:pt x="501" y="104"/>
                    <a:pt x="501" y="104"/>
                    <a:pt x="501" y="104"/>
                  </a:cubicBezTo>
                  <a:cubicBezTo>
                    <a:pt x="501" y="126"/>
                    <a:pt x="501" y="126"/>
                    <a:pt x="501" y="126"/>
                  </a:cubicBezTo>
                  <a:cubicBezTo>
                    <a:pt x="493" y="131"/>
                    <a:pt x="482" y="134"/>
                    <a:pt x="469" y="134"/>
                  </a:cubicBezTo>
                  <a:close/>
                  <a:moveTo>
                    <a:pt x="448" y="74"/>
                  </a:moveTo>
                  <a:cubicBezTo>
                    <a:pt x="482" y="74"/>
                    <a:pt x="482" y="74"/>
                    <a:pt x="482" y="74"/>
                  </a:cubicBezTo>
                  <a:cubicBezTo>
                    <a:pt x="481" y="64"/>
                    <a:pt x="477" y="58"/>
                    <a:pt x="466" y="58"/>
                  </a:cubicBezTo>
                  <a:cubicBezTo>
                    <a:pt x="457" y="58"/>
                    <a:pt x="450" y="61"/>
                    <a:pt x="448" y="74"/>
                  </a:cubicBezTo>
                  <a:close/>
                  <a:moveTo>
                    <a:pt x="622" y="38"/>
                  </a:moveTo>
                  <a:cubicBezTo>
                    <a:pt x="642" y="38"/>
                    <a:pt x="642" y="38"/>
                    <a:pt x="642" y="38"/>
                  </a:cubicBezTo>
                  <a:cubicBezTo>
                    <a:pt x="642" y="60"/>
                    <a:pt x="642" y="60"/>
                    <a:pt x="642" y="60"/>
                  </a:cubicBezTo>
                  <a:cubicBezTo>
                    <a:pt x="622" y="60"/>
                    <a:pt x="622" y="60"/>
                    <a:pt x="622" y="60"/>
                  </a:cubicBezTo>
                  <a:cubicBezTo>
                    <a:pt x="622" y="99"/>
                    <a:pt x="622" y="99"/>
                    <a:pt x="622" y="99"/>
                  </a:cubicBezTo>
                  <a:cubicBezTo>
                    <a:pt x="622" y="107"/>
                    <a:pt x="625" y="111"/>
                    <a:pt x="633" y="111"/>
                  </a:cubicBezTo>
                  <a:cubicBezTo>
                    <a:pt x="636" y="111"/>
                    <a:pt x="639" y="110"/>
                    <a:pt x="642" y="109"/>
                  </a:cubicBezTo>
                  <a:cubicBezTo>
                    <a:pt x="642" y="109"/>
                    <a:pt x="642" y="109"/>
                    <a:pt x="642" y="109"/>
                  </a:cubicBezTo>
                  <a:cubicBezTo>
                    <a:pt x="642" y="131"/>
                    <a:pt x="642" y="131"/>
                    <a:pt x="642" y="131"/>
                  </a:cubicBezTo>
                  <a:cubicBezTo>
                    <a:pt x="639" y="132"/>
                    <a:pt x="633" y="134"/>
                    <a:pt x="625" y="134"/>
                  </a:cubicBezTo>
                  <a:cubicBezTo>
                    <a:pt x="603" y="134"/>
                    <a:pt x="594" y="124"/>
                    <a:pt x="594" y="100"/>
                  </a:cubicBezTo>
                  <a:cubicBezTo>
                    <a:pt x="594" y="60"/>
                    <a:pt x="594" y="60"/>
                    <a:pt x="594" y="60"/>
                  </a:cubicBezTo>
                  <a:cubicBezTo>
                    <a:pt x="558" y="60"/>
                    <a:pt x="558" y="60"/>
                    <a:pt x="558" y="60"/>
                  </a:cubicBezTo>
                  <a:cubicBezTo>
                    <a:pt x="558" y="99"/>
                    <a:pt x="558" y="99"/>
                    <a:pt x="558" y="99"/>
                  </a:cubicBezTo>
                  <a:cubicBezTo>
                    <a:pt x="558" y="107"/>
                    <a:pt x="561" y="111"/>
                    <a:pt x="570" y="111"/>
                  </a:cubicBezTo>
                  <a:cubicBezTo>
                    <a:pt x="572" y="111"/>
                    <a:pt x="575" y="110"/>
                    <a:pt x="578" y="109"/>
                  </a:cubicBezTo>
                  <a:cubicBezTo>
                    <a:pt x="579" y="109"/>
                    <a:pt x="579" y="109"/>
                    <a:pt x="579" y="109"/>
                  </a:cubicBezTo>
                  <a:cubicBezTo>
                    <a:pt x="579" y="131"/>
                    <a:pt x="579" y="131"/>
                    <a:pt x="579" y="131"/>
                  </a:cubicBezTo>
                  <a:cubicBezTo>
                    <a:pt x="575" y="132"/>
                    <a:pt x="570" y="134"/>
                    <a:pt x="562" y="134"/>
                  </a:cubicBezTo>
                  <a:cubicBezTo>
                    <a:pt x="539" y="134"/>
                    <a:pt x="530" y="124"/>
                    <a:pt x="530" y="100"/>
                  </a:cubicBezTo>
                  <a:cubicBezTo>
                    <a:pt x="530" y="60"/>
                    <a:pt x="530" y="60"/>
                    <a:pt x="530" y="60"/>
                  </a:cubicBezTo>
                  <a:cubicBezTo>
                    <a:pt x="516" y="60"/>
                    <a:pt x="516" y="60"/>
                    <a:pt x="516" y="60"/>
                  </a:cubicBezTo>
                  <a:cubicBezTo>
                    <a:pt x="516" y="38"/>
                    <a:pt x="516" y="38"/>
                    <a:pt x="516" y="38"/>
                  </a:cubicBezTo>
                  <a:cubicBezTo>
                    <a:pt x="530" y="38"/>
                    <a:pt x="530" y="38"/>
                    <a:pt x="530" y="38"/>
                  </a:cubicBezTo>
                  <a:cubicBezTo>
                    <a:pt x="530" y="12"/>
                    <a:pt x="530" y="12"/>
                    <a:pt x="530" y="12"/>
                  </a:cubicBezTo>
                  <a:cubicBezTo>
                    <a:pt x="558" y="12"/>
                    <a:pt x="558" y="12"/>
                    <a:pt x="558" y="12"/>
                  </a:cubicBezTo>
                  <a:cubicBezTo>
                    <a:pt x="558" y="38"/>
                    <a:pt x="558" y="38"/>
                    <a:pt x="558" y="38"/>
                  </a:cubicBezTo>
                  <a:cubicBezTo>
                    <a:pt x="594" y="38"/>
                    <a:pt x="594" y="38"/>
                    <a:pt x="594" y="38"/>
                  </a:cubicBezTo>
                  <a:cubicBezTo>
                    <a:pt x="594" y="12"/>
                    <a:pt x="594" y="12"/>
                    <a:pt x="594" y="12"/>
                  </a:cubicBezTo>
                  <a:cubicBezTo>
                    <a:pt x="622" y="12"/>
                    <a:pt x="622" y="12"/>
                    <a:pt x="622" y="12"/>
                  </a:cubicBezTo>
                  <a:cubicBezTo>
                    <a:pt x="622" y="38"/>
                    <a:pt x="622" y="38"/>
                    <a:pt x="622" y="38"/>
                  </a:cubicBezTo>
                  <a:close/>
                  <a:moveTo>
                    <a:pt x="787" y="45"/>
                  </a:moveTo>
                  <a:cubicBezTo>
                    <a:pt x="787" y="73"/>
                    <a:pt x="768" y="89"/>
                    <a:pt x="738" y="89"/>
                  </a:cubicBezTo>
                  <a:cubicBezTo>
                    <a:pt x="718" y="89"/>
                    <a:pt x="718" y="89"/>
                    <a:pt x="718" y="89"/>
                  </a:cubicBezTo>
                  <a:cubicBezTo>
                    <a:pt x="718" y="132"/>
                    <a:pt x="718" y="132"/>
                    <a:pt x="718" y="132"/>
                  </a:cubicBezTo>
                  <a:cubicBezTo>
                    <a:pt x="689" y="132"/>
                    <a:pt x="689" y="132"/>
                    <a:pt x="689" y="132"/>
                  </a:cubicBezTo>
                  <a:cubicBezTo>
                    <a:pt x="689" y="0"/>
                    <a:pt x="689" y="0"/>
                    <a:pt x="689" y="0"/>
                  </a:cubicBezTo>
                  <a:cubicBezTo>
                    <a:pt x="738" y="0"/>
                    <a:pt x="738" y="0"/>
                    <a:pt x="738" y="0"/>
                  </a:cubicBezTo>
                  <a:cubicBezTo>
                    <a:pt x="768" y="0"/>
                    <a:pt x="787" y="16"/>
                    <a:pt x="787" y="45"/>
                  </a:cubicBezTo>
                  <a:close/>
                  <a:moveTo>
                    <a:pt x="736" y="65"/>
                  </a:moveTo>
                  <a:cubicBezTo>
                    <a:pt x="751" y="65"/>
                    <a:pt x="758" y="57"/>
                    <a:pt x="758" y="45"/>
                  </a:cubicBezTo>
                  <a:cubicBezTo>
                    <a:pt x="758" y="33"/>
                    <a:pt x="751" y="24"/>
                    <a:pt x="736" y="24"/>
                  </a:cubicBezTo>
                  <a:cubicBezTo>
                    <a:pt x="718" y="24"/>
                    <a:pt x="718" y="24"/>
                    <a:pt x="718" y="24"/>
                  </a:cubicBezTo>
                  <a:cubicBezTo>
                    <a:pt x="718" y="65"/>
                    <a:pt x="718" y="65"/>
                    <a:pt x="718" y="65"/>
                  </a:cubicBezTo>
                  <a:lnTo>
                    <a:pt x="736" y="65"/>
                  </a:lnTo>
                  <a:close/>
                  <a:moveTo>
                    <a:pt x="849" y="123"/>
                  </a:moveTo>
                  <a:cubicBezTo>
                    <a:pt x="843" y="130"/>
                    <a:pt x="834" y="134"/>
                    <a:pt x="824" y="134"/>
                  </a:cubicBezTo>
                  <a:cubicBezTo>
                    <a:pt x="806" y="134"/>
                    <a:pt x="791" y="122"/>
                    <a:pt x="791" y="103"/>
                  </a:cubicBezTo>
                  <a:cubicBezTo>
                    <a:pt x="791" y="84"/>
                    <a:pt x="806" y="72"/>
                    <a:pt x="827" y="72"/>
                  </a:cubicBezTo>
                  <a:cubicBezTo>
                    <a:pt x="834" y="72"/>
                    <a:pt x="841" y="73"/>
                    <a:pt x="848" y="75"/>
                  </a:cubicBezTo>
                  <a:cubicBezTo>
                    <a:pt x="848" y="73"/>
                    <a:pt x="848" y="73"/>
                    <a:pt x="848" y="73"/>
                  </a:cubicBezTo>
                  <a:cubicBezTo>
                    <a:pt x="848" y="63"/>
                    <a:pt x="842" y="59"/>
                    <a:pt x="827" y="59"/>
                  </a:cubicBezTo>
                  <a:cubicBezTo>
                    <a:pt x="818" y="59"/>
                    <a:pt x="809" y="62"/>
                    <a:pt x="801" y="66"/>
                  </a:cubicBezTo>
                  <a:cubicBezTo>
                    <a:pt x="800" y="66"/>
                    <a:pt x="800" y="66"/>
                    <a:pt x="800" y="66"/>
                  </a:cubicBezTo>
                  <a:cubicBezTo>
                    <a:pt x="800" y="44"/>
                    <a:pt x="800" y="44"/>
                    <a:pt x="800" y="44"/>
                  </a:cubicBezTo>
                  <a:cubicBezTo>
                    <a:pt x="807" y="40"/>
                    <a:pt x="820" y="36"/>
                    <a:pt x="832" y="36"/>
                  </a:cubicBezTo>
                  <a:cubicBezTo>
                    <a:pt x="860" y="36"/>
                    <a:pt x="876" y="49"/>
                    <a:pt x="876" y="73"/>
                  </a:cubicBezTo>
                  <a:cubicBezTo>
                    <a:pt x="876" y="132"/>
                    <a:pt x="876" y="132"/>
                    <a:pt x="876" y="132"/>
                  </a:cubicBezTo>
                  <a:cubicBezTo>
                    <a:pt x="849" y="132"/>
                    <a:pt x="849" y="132"/>
                    <a:pt x="849" y="132"/>
                  </a:cubicBezTo>
                  <a:cubicBezTo>
                    <a:pt x="849" y="123"/>
                    <a:pt x="849" y="123"/>
                    <a:pt x="849" y="123"/>
                  </a:cubicBezTo>
                  <a:close/>
                  <a:moveTo>
                    <a:pt x="848" y="102"/>
                  </a:moveTo>
                  <a:cubicBezTo>
                    <a:pt x="848" y="94"/>
                    <a:pt x="848" y="94"/>
                    <a:pt x="848" y="94"/>
                  </a:cubicBezTo>
                  <a:cubicBezTo>
                    <a:pt x="844" y="92"/>
                    <a:pt x="838" y="91"/>
                    <a:pt x="833" y="91"/>
                  </a:cubicBezTo>
                  <a:cubicBezTo>
                    <a:pt x="823" y="91"/>
                    <a:pt x="818" y="95"/>
                    <a:pt x="818" y="102"/>
                  </a:cubicBezTo>
                  <a:cubicBezTo>
                    <a:pt x="818" y="110"/>
                    <a:pt x="823" y="113"/>
                    <a:pt x="832" y="113"/>
                  </a:cubicBezTo>
                  <a:cubicBezTo>
                    <a:pt x="839" y="113"/>
                    <a:pt x="845" y="109"/>
                    <a:pt x="848" y="102"/>
                  </a:cubicBezTo>
                  <a:close/>
                  <a:moveTo>
                    <a:pt x="890" y="85"/>
                  </a:moveTo>
                  <a:cubicBezTo>
                    <a:pt x="890" y="55"/>
                    <a:pt x="911" y="36"/>
                    <a:pt x="939" y="36"/>
                  </a:cubicBezTo>
                  <a:cubicBezTo>
                    <a:pt x="949" y="36"/>
                    <a:pt x="958" y="38"/>
                    <a:pt x="965" y="43"/>
                  </a:cubicBezTo>
                  <a:cubicBezTo>
                    <a:pt x="965" y="67"/>
                    <a:pt x="965" y="67"/>
                    <a:pt x="965" y="67"/>
                  </a:cubicBezTo>
                  <a:cubicBezTo>
                    <a:pt x="964" y="67"/>
                    <a:pt x="964" y="67"/>
                    <a:pt x="964" y="67"/>
                  </a:cubicBezTo>
                  <a:cubicBezTo>
                    <a:pt x="958" y="62"/>
                    <a:pt x="951" y="60"/>
                    <a:pt x="943" y="60"/>
                  </a:cubicBezTo>
                  <a:cubicBezTo>
                    <a:pt x="929" y="60"/>
                    <a:pt x="918" y="69"/>
                    <a:pt x="918" y="85"/>
                  </a:cubicBezTo>
                  <a:cubicBezTo>
                    <a:pt x="918" y="101"/>
                    <a:pt x="929" y="110"/>
                    <a:pt x="943" y="110"/>
                  </a:cubicBezTo>
                  <a:cubicBezTo>
                    <a:pt x="951" y="110"/>
                    <a:pt x="958" y="108"/>
                    <a:pt x="964" y="103"/>
                  </a:cubicBezTo>
                  <a:cubicBezTo>
                    <a:pt x="965" y="103"/>
                    <a:pt x="965" y="103"/>
                    <a:pt x="965" y="103"/>
                  </a:cubicBezTo>
                  <a:cubicBezTo>
                    <a:pt x="965" y="127"/>
                    <a:pt x="965" y="127"/>
                    <a:pt x="965" y="127"/>
                  </a:cubicBezTo>
                  <a:cubicBezTo>
                    <a:pt x="958" y="132"/>
                    <a:pt x="949" y="134"/>
                    <a:pt x="939" y="134"/>
                  </a:cubicBezTo>
                  <a:cubicBezTo>
                    <a:pt x="911" y="134"/>
                    <a:pt x="890" y="115"/>
                    <a:pt x="890" y="85"/>
                  </a:cubicBezTo>
                  <a:close/>
                  <a:moveTo>
                    <a:pt x="1010" y="89"/>
                  </a:moveTo>
                  <a:cubicBezTo>
                    <a:pt x="1010" y="132"/>
                    <a:pt x="1010" y="132"/>
                    <a:pt x="1010" y="132"/>
                  </a:cubicBezTo>
                  <a:cubicBezTo>
                    <a:pt x="983" y="132"/>
                    <a:pt x="983" y="132"/>
                    <a:pt x="983" y="132"/>
                  </a:cubicBezTo>
                  <a:cubicBezTo>
                    <a:pt x="983" y="0"/>
                    <a:pt x="983" y="0"/>
                    <a:pt x="983" y="0"/>
                  </a:cubicBezTo>
                  <a:cubicBezTo>
                    <a:pt x="1010" y="0"/>
                    <a:pt x="1010" y="0"/>
                    <a:pt x="1010" y="0"/>
                  </a:cubicBezTo>
                  <a:cubicBezTo>
                    <a:pt x="1010" y="75"/>
                    <a:pt x="1010" y="75"/>
                    <a:pt x="1010" y="75"/>
                  </a:cubicBezTo>
                  <a:cubicBezTo>
                    <a:pt x="1039" y="38"/>
                    <a:pt x="1039" y="38"/>
                    <a:pt x="1039" y="38"/>
                  </a:cubicBezTo>
                  <a:cubicBezTo>
                    <a:pt x="1070" y="38"/>
                    <a:pt x="1070" y="38"/>
                    <a:pt x="1070" y="38"/>
                  </a:cubicBezTo>
                  <a:cubicBezTo>
                    <a:pt x="1070" y="39"/>
                    <a:pt x="1070" y="39"/>
                    <a:pt x="1070" y="39"/>
                  </a:cubicBezTo>
                  <a:cubicBezTo>
                    <a:pt x="1036" y="82"/>
                    <a:pt x="1036" y="82"/>
                    <a:pt x="1036" y="82"/>
                  </a:cubicBezTo>
                  <a:cubicBezTo>
                    <a:pt x="1070" y="131"/>
                    <a:pt x="1070" y="131"/>
                    <a:pt x="1070" y="131"/>
                  </a:cubicBezTo>
                  <a:cubicBezTo>
                    <a:pt x="1070" y="132"/>
                    <a:pt x="1070" y="132"/>
                    <a:pt x="1070" y="132"/>
                  </a:cubicBezTo>
                  <a:cubicBezTo>
                    <a:pt x="1038" y="132"/>
                    <a:pt x="1038" y="132"/>
                    <a:pt x="1038" y="132"/>
                  </a:cubicBezTo>
                  <a:lnTo>
                    <a:pt x="1010" y="89"/>
                  </a:lnTo>
                  <a:close/>
                  <a:moveTo>
                    <a:pt x="1133" y="123"/>
                  </a:moveTo>
                  <a:cubicBezTo>
                    <a:pt x="1127" y="130"/>
                    <a:pt x="1118" y="134"/>
                    <a:pt x="1108" y="134"/>
                  </a:cubicBezTo>
                  <a:cubicBezTo>
                    <a:pt x="1090" y="134"/>
                    <a:pt x="1075" y="122"/>
                    <a:pt x="1075" y="103"/>
                  </a:cubicBezTo>
                  <a:cubicBezTo>
                    <a:pt x="1075" y="84"/>
                    <a:pt x="1090" y="72"/>
                    <a:pt x="1112" y="72"/>
                  </a:cubicBezTo>
                  <a:cubicBezTo>
                    <a:pt x="1118" y="72"/>
                    <a:pt x="1125" y="73"/>
                    <a:pt x="1133" y="75"/>
                  </a:cubicBezTo>
                  <a:cubicBezTo>
                    <a:pt x="1133" y="73"/>
                    <a:pt x="1133" y="73"/>
                    <a:pt x="1133" y="73"/>
                  </a:cubicBezTo>
                  <a:cubicBezTo>
                    <a:pt x="1133" y="63"/>
                    <a:pt x="1127" y="59"/>
                    <a:pt x="1112" y="59"/>
                  </a:cubicBezTo>
                  <a:cubicBezTo>
                    <a:pt x="1102" y="59"/>
                    <a:pt x="1093" y="62"/>
                    <a:pt x="1086" y="66"/>
                  </a:cubicBezTo>
                  <a:cubicBezTo>
                    <a:pt x="1084" y="66"/>
                    <a:pt x="1084" y="66"/>
                    <a:pt x="1084" y="66"/>
                  </a:cubicBezTo>
                  <a:cubicBezTo>
                    <a:pt x="1084" y="44"/>
                    <a:pt x="1084" y="44"/>
                    <a:pt x="1084" y="44"/>
                  </a:cubicBezTo>
                  <a:cubicBezTo>
                    <a:pt x="1092" y="40"/>
                    <a:pt x="1104" y="36"/>
                    <a:pt x="1117" y="36"/>
                  </a:cubicBezTo>
                  <a:cubicBezTo>
                    <a:pt x="1145" y="36"/>
                    <a:pt x="1160" y="49"/>
                    <a:pt x="1160" y="73"/>
                  </a:cubicBezTo>
                  <a:cubicBezTo>
                    <a:pt x="1160" y="132"/>
                    <a:pt x="1160" y="132"/>
                    <a:pt x="1160" y="132"/>
                  </a:cubicBezTo>
                  <a:cubicBezTo>
                    <a:pt x="1133" y="132"/>
                    <a:pt x="1133" y="132"/>
                    <a:pt x="1133" y="132"/>
                  </a:cubicBezTo>
                  <a:cubicBezTo>
                    <a:pt x="1133" y="123"/>
                    <a:pt x="1133" y="123"/>
                    <a:pt x="1133" y="123"/>
                  </a:cubicBezTo>
                  <a:close/>
                  <a:moveTo>
                    <a:pt x="1133" y="102"/>
                  </a:moveTo>
                  <a:cubicBezTo>
                    <a:pt x="1133" y="94"/>
                    <a:pt x="1133" y="94"/>
                    <a:pt x="1133" y="94"/>
                  </a:cubicBezTo>
                  <a:cubicBezTo>
                    <a:pt x="1128" y="92"/>
                    <a:pt x="1123" y="91"/>
                    <a:pt x="1117" y="91"/>
                  </a:cubicBezTo>
                  <a:cubicBezTo>
                    <a:pt x="1108" y="91"/>
                    <a:pt x="1103" y="95"/>
                    <a:pt x="1103" y="102"/>
                  </a:cubicBezTo>
                  <a:cubicBezTo>
                    <a:pt x="1103" y="110"/>
                    <a:pt x="1108" y="113"/>
                    <a:pt x="1116" y="113"/>
                  </a:cubicBezTo>
                  <a:cubicBezTo>
                    <a:pt x="1124" y="113"/>
                    <a:pt x="1130" y="109"/>
                    <a:pt x="1133" y="102"/>
                  </a:cubicBezTo>
                  <a:close/>
                  <a:moveTo>
                    <a:pt x="1207" y="53"/>
                  </a:moveTo>
                  <a:cubicBezTo>
                    <a:pt x="1212" y="43"/>
                    <a:pt x="1220" y="37"/>
                    <a:pt x="1230" y="37"/>
                  </a:cubicBezTo>
                  <a:cubicBezTo>
                    <a:pt x="1234" y="37"/>
                    <a:pt x="1238" y="38"/>
                    <a:pt x="1239" y="39"/>
                  </a:cubicBezTo>
                  <a:cubicBezTo>
                    <a:pt x="1239" y="65"/>
                    <a:pt x="1239" y="65"/>
                    <a:pt x="1239" y="65"/>
                  </a:cubicBezTo>
                  <a:cubicBezTo>
                    <a:pt x="1238" y="65"/>
                    <a:pt x="1238" y="65"/>
                    <a:pt x="1238" y="65"/>
                  </a:cubicBezTo>
                  <a:cubicBezTo>
                    <a:pt x="1235" y="64"/>
                    <a:pt x="1231" y="63"/>
                    <a:pt x="1226" y="63"/>
                  </a:cubicBezTo>
                  <a:cubicBezTo>
                    <a:pt x="1217" y="63"/>
                    <a:pt x="1210" y="68"/>
                    <a:pt x="1208" y="78"/>
                  </a:cubicBezTo>
                  <a:cubicBezTo>
                    <a:pt x="1208" y="132"/>
                    <a:pt x="1208" y="132"/>
                    <a:pt x="1208" y="132"/>
                  </a:cubicBezTo>
                  <a:cubicBezTo>
                    <a:pt x="1180" y="132"/>
                    <a:pt x="1180" y="132"/>
                    <a:pt x="1180" y="132"/>
                  </a:cubicBezTo>
                  <a:cubicBezTo>
                    <a:pt x="1180" y="38"/>
                    <a:pt x="1180" y="38"/>
                    <a:pt x="1180" y="38"/>
                  </a:cubicBezTo>
                  <a:cubicBezTo>
                    <a:pt x="1207" y="38"/>
                    <a:pt x="1207" y="38"/>
                    <a:pt x="1207" y="38"/>
                  </a:cubicBezTo>
                  <a:cubicBezTo>
                    <a:pt x="1207" y="53"/>
                    <a:pt x="1207" y="53"/>
                    <a:pt x="1207" y="53"/>
                  </a:cubicBezTo>
                  <a:close/>
                  <a:moveTo>
                    <a:pt x="1314" y="122"/>
                  </a:moveTo>
                  <a:cubicBezTo>
                    <a:pt x="1308" y="130"/>
                    <a:pt x="1298" y="134"/>
                    <a:pt x="1286" y="134"/>
                  </a:cubicBezTo>
                  <a:cubicBezTo>
                    <a:pt x="1262" y="134"/>
                    <a:pt x="1246" y="112"/>
                    <a:pt x="1246" y="85"/>
                  </a:cubicBezTo>
                  <a:cubicBezTo>
                    <a:pt x="1246" y="58"/>
                    <a:pt x="1262" y="36"/>
                    <a:pt x="1286" y="36"/>
                  </a:cubicBezTo>
                  <a:cubicBezTo>
                    <a:pt x="1298" y="36"/>
                    <a:pt x="1307" y="40"/>
                    <a:pt x="1313" y="47"/>
                  </a:cubicBezTo>
                  <a:cubicBezTo>
                    <a:pt x="1313" y="0"/>
                    <a:pt x="1313" y="0"/>
                    <a:pt x="1313" y="0"/>
                  </a:cubicBezTo>
                  <a:cubicBezTo>
                    <a:pt x="1341" y="0"/>
                    <a:pt x="1341" y="0"/>
                    <a:pt x="1341" y="0"/>
                  </a:cubicBezTo>
                  <a:cubicBezTo>
                    <a:pt x="1341" y="132"/>
                    <a:pt x="1341" y="132"/>
                    <a:pt x="1341" y="132"/>
                  </a:cubicBezTo>
                  <a:cubicBezTo>
                    <a:pt x="1314" y="132"/>
                    <a:pt x="1314" y="132"/>
                    <a:pt x="1314" y="132"/>
                  </a:cubicBezTo>
                  <a:cubicBezTo>
                    <a:pt x="1314" y="122"/>
                    <a:pt x="1314" y="122"/>
                    <a:pt x="1314" y="122"/>
                  </a:cubicBezTo>
                  <a:close/>
                  <a:moveTo>
                    <a:pt x="1313" y="100"/>
                  </a:moveTo>
                  <a:cubicBezTo>
                    <a:pt x="1313" y="70"/>
                    <a:pt x="1313" y="70"/>
                    <a:pt x="1313" y="70"/>
                  </a:cubicBezTo>
                  <a:cubicBezTo>
                    <a:pt x="1308" y="63"/>
                    <a:pt x="1302" y="60"/>
                    <a:pt x="1295" y="60"/>
                  </a:cubicBezTo>
                  <a:cubicBezTo>
                    <a:pt x="1283" y="60"/>
                    <a:pt x="1275" y="69"/>
                    <a:pt x="1275" y="85"/>
                  </a:cubicBezTo>
                  <a:cubicBezTo>
                    <a:pt x="1275" y="101"/>
                    <a:pt x="1283" y="110"/>
                    <a:pt x="1295" y="110"/>
                  </a:cubicBezTo>
                  <a:cubicBezTo>
                    <a:pt x="1302" y="110"/>
                    <a:pt x="1308" y="107"/>
                    <a:pt x="1313" y="100"/>
                  </a:cubicBezTo>
                  <a:close/>
                  <a:moveTo>
                    <a:pt x="0" y="175"/>
                  </a:moveTo>
                  <a:cubicBezTo>
                    <a:pt x="81" y="175"/>
                    <a:pt x="81" y="175"/>
                    <a:pt x="81" y="175"/>
                  </a:cubicBezTo>
                  <a:cubicBezTo>
                    <a:pt x="81" y="191"/>
                    <a:pt x="81" y="191"/>
                    <a:pt x="81" y="191"/>
                  </a:cubicBezTo>
                  <a:cubicBezTo>
                    <a:pt x="18" y="191"/>
                    <a:pt x="18" y="191"/>
                    <a:pt x="18" y="191"/>
                  </a:cubicBezTo>
                  <a:cubicBezTo>
                    <a:pt x="18" y="231"/>
                    <a:pt x="18" y="231"/>
                    <a:pt x="18" y="231"/>
                  </a:cubicBezTo>
                  <a:cubicBezTo>
                    <a:pt x="75" y="231"/>
                    <a:pt x="75" y="231"/>
                    <a:pt x="75" y="231"/>
                  </a:cubicBezTo>
                  <a:cubicBezTo>
                    <a:pt x="75" y="247"/>
                    <a:pt x="75" y="247"/>
                    <a:pt x="75" y="247"/>
                  </a:cubicBezTo>
                  <a:cubicBezTo>
                    <a:pt x="18" y="247"/>
                    <a:pt x="18" y="247"/>
                    <a:pt x="18" y="247"/>
                  </a:cubicBezTo>
                  <a:cubicBezTo>
                    <a:pt x="18" y="291"/>
                    <a:pt x="18" y="291"/>
                    <a:pt x="18" y="291"/>
                  </a:cubicBezTo>
                  <a:cubicBezTo>
                    <a:pt x="81" y="291"/>
                    <a:pt x="81" y="291"/>
                    <a:pt x="81" y="291"/>
                  </a:cubicBezTo>
                  <a:cubicBezTo>
                    <a:pt x="81" y="307"/>
                    <a:pt x="81" y="307"/>
                    <a:pt x="81" y="307"/>
                  </a:cubicBezTo>
                  <a:cubicBezTo>
                    <a:pt x="0" y="307"/>
                    <a:pt x="0" y="307"/>
                    <a:pt x="0" y="307"/>
                  </a:cubicBezTo>
                  <a:lnTo>
                    <a:pt x="0" y="175"/>
                  </a:lnTo>
                  <a:close/>
                  <a:moveTo>
                    <a:pt x="149" y="212"/>
                  </a:moveTo>
                  <a:cubicBezTo>
                    <a:pt x="169" y="212"/>
                    <a:pt x="181" y="226"/>
                    <a:pt x="181" y="248"/>
                  </a:cubicBezTo>
                  <a:cubicBezTo>
                    <a:pt x="181" y="307"/>
                    <a:pt x="181" y="307"/>
                    <a:pt x="181" y="307"/>
                  </a:cubicBezTo>
                  <a:cubicBezTo>
                    <a:pt x="164" y="307"/>
                    <a:pt x="164" y="307"/>
                    <a:pt x="164" y="307"/>
                  </a:cubicBezTo>
                  <a:cubicBezTo>
                    <a:pt x="164" y="249"/>
                    <a:pt x="164" y="249"/>
                    <a:pt x="164" y="249"/>
                  </a:cubicBezTo>
                  <a:cubicBezTo>
                    <a:pt x="164" y="237"/>
                    <a:pt x="157" y="228"/>
                    <a:pt x="144" y="228"/>
                  </a:cubicBezTo>
                  <a:cubicBezTo>
                    <a:pt x="133" y="228"/>
                    <a:pt x="124" y="235"/>
                    <a:pt x="121" y="245"/>
                  </a:cubicBezTo>
                  <a:cubicBezTo>
                    <a:pt x="121" y="307"/>
                    <a:pt x="121" y="307"/>
                    <a:pt x="121" y="307"/>
                  </a:cubicBezTo>
                  <a:cubicBezTo>
                    <a:pt x="103" y="307"/>
                    <a:pt x="103" y="307"/>
                    <a:pt x="103" y="307"/>
                  </a:cubicBezTo>
                  <a:cubicBezTo>
                    <a:pt x="103" y="214"/>
                    <a:pt x="103" y="214"/>
                    <a:pt x="103" y="214"/>
                  </a:cubicBezTo>
                  <a:cubicBezTo>
                    <a:pt x="121" y="214"/>
                    <a:pt x="121" y="214"/>
                    <a:pt x="121" y="214"/>
                  </a:cubicBezTo>
                  <a:cubicBezTo>
                    <a:pt x="121" y="227"/>
                    <a:pt x="121" y="227"/>
                    <a:pt x="121" y="227"/>
                  </a:cubicBezTo>
                  <a:cubicBezTo>
                    <a:pt x="126" y="219"/>
                    <a:pt x="136" y="212"/>
                    <a:pt x="149" y="212"/>
                  </a:cubicBezTo>
                  <a:close/>
                  <a:moveTo>
                    <a:pt x="228" y="214"/>
                  </a:moveTo>
                  <a:cubicBezTo>
                    <a:pt x="252" y="214"/>
                    <a:pt x="252" y="214"/>
                    <a:pt x="252" y="214"/>
                  </a:cubicBezTo>
                  <a:cubicBezTo>
                    <a:pt x="252" y="229"/>
                    <a:pt x="252" y="229"/>
                    <a:pt x="252" y="229"/>
                  </a:cubicBezTo>
                  <a:cubicBezTo>
                    <a:pt x="228" y="229"/>
                    <a:pt x="228" y="229"/>
                    <a:pt x="228" y="229"/>
                  </a:cubicBezTo>
                  <a:cubicBezTo>
                    <a:pt x="228" y="279"/>
                    <a:pt x="228" y="279"/>
                    <a:pt x="228" y="279"/>
                  </a:cubicBezTo>
                  <a:cubicBezTo>
                    <a:pt x="228" y="289"/>
                    <a:pt x="234" y="293"/>
                    <a:pt x="243" y="293"/>
                  </a:cubicBezTo>
                  <a:cubicBezTo>
                    <a:pt x="246" y="293"/>
                    <a:pt x="249" y="293"/>
                    <a:pt x="251" y="292"/>
                  </a:cubicBezTo>
                  <a:cubicBezTo>
                    <a:pt x="252" y="292"/>
                    <a:pt x="252" y="292"/>
                    <a:pt x="252" y="292"/>
                  </a:cubicBezTo>
                  <a:cubicBezTo>
                    <a:pt x="252" y="307"/>
                    <a:pt x="252" y="307"/>
                    <a:pt x="252" y="307"/>
                  </a:cubicBezTo>
                  <a:cubicBezTo>
                    <a:pt x="249" y="308"/>
                    <a:pt x="246" y="309"/>
                    <a:pt x="241" y="309"/>
                  </a:cubicBezTo>
                  <a:cubicBezTo>
                    <a:pt x="219" y="309"/>
                    <a:pt x="211" y="299"/>
                    <a:pt x="211" y="281"/>
                  </a:cubicBezTo>
                  <a:cubicBezTo>
                    <a:pt x="211" y="229"/>
                    <a:pt x="211" y="229"/>
                    <a:pt x="211" y="229"/>
                  </a:cubicBezTo>
                  <a:cubicBezTo>
                    <a:pt x="195" y="229"/>
                    <a:pt x="195" y="229"/>
                    <a:pt x="195" y="229"/>
                  </a:cubicBezTo>
                  <a:cubicBezTo>
                    <a:pt x="195" y="214"/>
                    <a:pt x="195" y="214"/>
                    <a:pt x="195" y="214"/>
                  </a:cubicBezTo>
                  <a:cubicBezTo>
                    <a:pt x="211" y="214"/>
                    <a:pt x="211" y="214"/>
                    <a:pt x="211" y="214"/>
                  </a:cubicBezTo>
                  <a:cubicBezTo>
                    <a:pt x="211" y="189"/>
                    <a:pt x="211" y="189"/>
                    <a:pt x="211" y="189"/>
                  </a:cubicBezTo>
                  <a:cubicBezTo>
                    <a:pt x="228" y="189"/>
                    <a:pt x="228" y="189"/>
                    <a:pt x="228" y="189"/>
                  </a:cubicBezTo>
                  <a:lnTo>
                    <a:pt x="228" y="214"/>
                  </a:lnTo>
                  <a:close/>
                  <a:moveTo>
                    <a:pt x="309" y="309"/>
                  </a:moveTo>
                  <a:cubicBezTo>
                    <a:pt x="282" y="309"/>
                    <a:pt x="263" y="290"/>
                    <a:pt x="263" y="261"/>
                  </a:cubicBezTo>
                  <a:cubicBezTo>
                    <a:pt x="263" y="232"/>
                    <a:pt x="280" y="212"/>
                    <a:pt x="305" y="212"/>
                  </a:cubicBezTo>
                  <a:cubicBezTo>
                    <a:pt x="331" y="212"/>
                    <a:pt x="344" y="230"/>
                    <a:pt x="344" y="258"/>
                  </a:cubicBezTo>
                  <a:cubicBezTo>
                    <a:pt x="344" y="266"/>
                    <a:pt x="344" y="266"/>
                    <a:pt x="344" y="266"/>
                  </a:cubicBezTo>
                  <a:cubicBezTo>
                    <a:pt x="281" y="266"/>
                    <a:pt x="281" y="266"/>
                    <a:pt x="281" y="266"/>
                  </a:cubicBezTo>
                  <a:cubicBezTo>
                    <a:pt x="282" y="284"/>
                    <a:pt x="295" y="293"/>
                    <a:pt x="311" y="293"/>
                  </a:cubicBezTo>
                  <a:cubicBezTo>
                    <a:pt x="321" y="293"/>
                    <a:pt x="329" y="291"/>
                    <a:pt x="337" y="285"/>
                  </a:cubicBezTo>
                  <a:cubicBezTo>
                    <a:pt x="338" y="285"/>
                    <a:pt x="338" y="285"/>
                    <a:pt x="338" y="285"/>
                  </a:cubicBezTo>
                  <a:cubicBezTo>
                    <a:pt x="338" y="300"/>
                    <a:pt x="338" y="300"/>
                    <a:pt x="338" y="300"/>
                  </a:cubicBezTo>
                  <a:cubicBezTo>
                    <a:pt x="330" y="306"/>
                    <a:pt x="320" y="309"/>
                    <a:pt x="309" y="309"/>
                  </a:cubicBezTo>
                  <a:close/>
                  <a:moveTo>
                    <a:pt x="281" y="251"/>
                  </a:moveTo>
                  <a:cubicBezTo>
                    <a:pt x="327" y="251"/>
                    <a:pt x="327" y="251"/>
                    <a:pt x="327" y="251"/>
                  </a:cubicBezTo>
                  <a:cubicBezTo>
                    <a:pt x="327" y="237"/>
                    <a:pt x="320" y="227"/>
                    <a:pt x="306" y="227"/>
                  </a:cubicBezTo>
                  <a:cubicBezTo>
                    <a:pt x="292" y="227"/>
                    <a:pt x="284" y="237"/>
                    <a:pt x="281" y="251"/>
                  </a:cubicBezTo>
                  <a:close/>
                  <a:moveTo>
                    <a:pt x="382" y="228"/>
                  </a:moveTo>
                  <a:cubicBezTo>
                    <a:pt x="386" y="218"/>
                    <a:pt x="395" y="212"/>
                    <a:pt x="405" y="212"/>
                  </a:cubicBezTo>
                  <a:cubicBezTo>
                    <a:pt x="409" y="212"/>
                    <a:pt x="413" y="213"/>
                    <a:pt x="414" y="214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1" y="230"/>
                    <a:pt x="407" y="229"/>
                    <a:pt x="403" y="229"/>
                  </a:cubicBezTo>
                  <a:cubicBezTo>
                    <a:pt x="393" y="229"/>
                    <a:pt x="385" y="236"/>
                    <a:pt x="382" y="246"/>
                  </a:cubicBezTo>
                  <a:cubicBezTo>
                    <a:pt x="382" y="307"/>
                    <a:pt x="382" y="307"/>
                    <a:pt x="382" y="307"/>
                  </a:cubicBezTo>
                  <a:cubicBezTo>
                    <a:pt x="365" y="307"/>
                    <a:pt x="365" y="307"/>
                    <a:pt x="365" y="307"/>
                  </a:cubicBezTo>
                  <a:cubicBezTo>
                    <a:pt x="365" y="214"/>
                    <a:pt x="365" y="214"/>
                    <a:pt x="365" y="214"/>
                  </a:cubicBezTo>
                  <a:cubicBezTo>
                    <a:pt x="382" y="214"/>
                    <a:pt x="382" y="214"/>
                    <a:pt x="382" y="214"/>
                  </a:cubicBezTo>
                  <a:cubicBezTo>
                    <a:pt x="382" y="228"/>
                    <a:pt x="382" y="228"/>
                    <a:pt x="382" y="228"/>
                  </a:cubicBezTo>
                  <a:close/>
                  <a:moveTo>
                    <a:pt x="474" y="212"/>
                  </a:moveTo>
                  <a:cubicBezTo>
                    <a:pt x="502" y="212"/>
                    <a:pt x="516" y="235"/>
                    <a:pt x="516" y="260"/>
                  </a:cubicBezTo>
                  <a:cubicBezTo>
                    <a:pt x="516" y="286"/>
                    <a:pt x="502" y="309"/>
                    <a:pt x="474" y="309"/>
                  </a:cubicBezTo>
                  <a:cubicBezTo>
                    <a:pt x="463" y="309"/>
                    <a:pt x="453" y="303"/>
                    <a:pt x="448" y="296"/>
                  </a:cubicBezTo>
                  <a:cubicBezTo>
                    <a:pt x="448" y="342"/>
                    <a:pt x="448" y="342"/>
                    <a:pt x="448" y="342"/>
                  </a:cubicBezTo>
                  <a:cubicBezTo>
                    <a:pt x="430" y="342"/>
                    <a:pt x="430" y="342"/>
                    <a:pt x="430" y="342"/>
                  </a:cubicBezTo>
                  <a:cubicBezTo>
                    <a:pt x="430" y="214"/>
                    <a:pt x="430" y="214"/>
                    <a:pt x="430" y="214"/>
                  </a:cubicBezTo>
                  <a:cubicBezTo>
                    <a:pt x="448" y="214"/>
                    <a:pt x="448" y="214"/>
                    <a:pt x="448" y="214"/>
                  </a:cubicBezTo>
                  <a:cubicBezTo>
                    <a:pt x="448" y="224"/>
                    <a:pt x="448" y="224"/>
                    <a:pt x="448" y="224"/>
                  </a:cubicBezTo>
                  <a:cubicBezTo>
                    <a:pt x="453" y="218"/>
                    <a:pt x="463" y="212"/>
                    <a:pt x="474" y="212"/>
                  </a:cubicBezTo>
                  <a:close/>
                  <a:moveTo>
                    <a:pt x="471" y="293"/>
                  </a:moveTo>
                  <a:cubicBezTo>
                    <a:pt x="488" y="293"/>
                    <a:pt x="498" y="279"/>
                    <a:pt x="498" y="260"/>
                  </a:cubicBezTo>
                  <a:cubicBezTo>
                    <a:pt x="498" y="242"/>
                    <a:pt x="488" y="228"/>
                    <a:pt x="471" y="228"/>
                  </a:cubicBezTo>
                  <a:cubicBezTo>
                    <a:pt x="461" y="228"/>
                    <a:pt x="453" y="233"/>
                    <a:pt x="448" y="243"/>
                  </a:cubicBezTo>
                  <a:cubicBezTo>
                    <a:pt x="448" y="278"/>
                    <a:pt x="448" y="278"/>
                    <a:pt x="448" y="278"/>
                  </a:cubicBezTo>
                  <a:cubicBezTo>
                    <a:pt x="453" y="287"/>
                    <a:pt x="461" y="293"/>
                    <a:pt x="471" y="293"/>
                  </a:cubicBezTo>
                  <a:close/>
                  <a:moveTo>
                    <a:pt x="554" y="228"/>
                  </a:moveTo>
                  <a:cubicBezTo>
                    <a:pt x="558" y="218"/>
                    <a:pt x="567" y="212"/>
                    <a:pt x="577" y="212"/>
                  </a:cubicBezTo>
                  <a:cubicBezTo>
                    <a:pt x="581" y="212"/>
                    <a:pt x="585" y="213"/>
                    <a:pt x="587" y="214"/>
                  </a:cubicBezTo>
                  <a:cubicBezTo>
                    <a:pt x="587" y="231"/>
                    <a:pt x="587" y="231"/>
                    <a:pt x="587" y="231"/>
                  </a:cubicBezTo>
                  <a:cubicBezTo>
                    <a:pt x="586" y="231"/>
                    <a:pt x="586" y="231"/>
                    <a:pt x="586" y="231"/>
                  </a:cubicBezTo>
                  <a:cubicBezTo>
                    <a:pt x="583" y="230"/>
                    <a:pt x="579" y="229"/>
                    <a:pt x="575" y="229"/>
                  </a:cubicBezTo>
                  <a:cubicBezTo>
                    <a:pt x="565" y="229"/>
                    <a:pt x="557" y="236"/>
                    <a:pt x="554" y="246"/>
                  </a:cubicBezTo>
                  <a:cubicBezTo>
                    <a:pt x="554" y="307"/>
                    <a:pt x="554" y="307"/>
                    <a:pt x="554" y="307"/>
                  </a:cubicBezTo>
                  <a:cubicBezTo>
                    <a:pt x="537" y="307"/>
                    <a:pt x="537" y="307"/>
                    <a:pt x="537" y="307"/>
                  </a:cubicBezTo>
                  <a:cubicBezTo>
                    <a:pt x="537" y="214"/>
                    <a:pt x="537" y="214"/>
                    <a:pt x="537" y="214"/>
                  </a:cubicBezTo>
                  <a:cubicBezTo>
                    <a:pt x="554" y="214"/>
                    <a:pt x="554" y="214"/>
                    <a:pt x="554" y="214"/>
                  </a:cubicBezTo>
                  <a:cubicBezTo>
                    <a:pt x="554" y="228"/>
                    <a:pt x="554" y="228"/>
                    <a:pt x="554" y="228"/>
                  </a:cubicBezTo>
                  <a:close/>
                  <a:moveTo>
                    <a:pt x="612" y="176"/>
                  </a:moveTo>
                  <a:cubicBezTo>
                    <a:pt x="618" y="176"/>
                    <a:pt x="623" y="181"/>
                    <a:pt x="623" y="187"/>
                  </a:cubicBezTo>
                  <a:cubicBezTo>
                    <a:pt x="623" y="193"/>
                    <a:pt x="618" y="198"/>
                    <a:pt x="612" y="198"/>
                  </a:cubicBezTo>
                  <a:cubicBezTo>
                    <a:pt x="606" y="198"/>
                    <a:pt x="601" y="193"/>
                    <a:pt x="601" y="187"/>
                  </a:cubicBezTo>
                  <a:cubicBezTo>
                    <a:pt x="601" y="181"/>
                    <a:pt x="606" y="176"/>
                    <a:pt x="612" y="176"/>
                  </a:cubicBezTo>
                  <a:close/>
                  <a:moveTo>
                    <a:pt x="603" y="214"/>
                  </a:moveTo>
                  <a:cubicBezTo>
                    <a:pt x="621" y="214"/>
                    <a:pt x="621" y="214"/>
                    <a:pt x="621" y="214"/>
                  </a:cubicBezTo>
                  <a:cubicBezTo>
                    <a:pt x="621" y="307"/>
                    <a:pt x="621" y="307"/>
                    <a:pt x="621" y="307"/>
                  </a:cubicBezTo>
                  <a:cubicBezTo>
                    <a:pt x="603" y="307"/>
                    <a:pt x="603" y="307"/>
                    <a:pt x="603" y="307"/>
                  </a:cubicBezTo>
                  <a:lnTo>
                    <a:pt x="603" y="214"/>
                  </a:lnTo>
                  <a:close/>
                  <a:moveTo>
                    <a:pt x="683" y="252"/>
                  </a:moveTo>
                  <a:cubicBezTo>
                    <a:pt x="696" y="257"/>
                    <a:pt x="711" y="262"/>
                    <a:pt x="711" y="280"/>
                  </a:cubicBezTo>
                  <a:cubicBezTo>
                    <a:pt x="711" y="299"/>
                    <a:pt x="696" y="309"/>
                    <a:pt x="675" y="309"/>
                  </a:cubicBezTo>
                  <a:cubicBezTo>
                    <a:pt x="663" y="309"/>
                    <a:pt x="651" y="306"/>
                    <a:pt x="644" y="300"/>
                  </a:cubicBezTo>
                  <a:cubicBezTo>
                    <a:pt x="644" y="283"/>
                    <a:pt x="644" y="283"/>
                    <a:pt x="644" y="283"/>
                  </a:cubicBezTo>
                  <a:cubicBezTo>
                    <a:pt x="645" y="283"/>
                    <a:pt x="645" y="283"/>
                    <a:pt x="645" y="283"/>
                  </a:cubicBezTo>
                  <a:cubicBezTo>
                    <a:pt x="653" y="291"/>
                    <a:pt x="664" y="294"/>
                    <a:pt x="675" y="294"/>
                  </a:cubicBezTo>
                  <a:cubicBezTo>
                    <a:pt x="685" y="294"/>
                    <a:pt x="694" y="290"/>
                    <a:pt x="694" y="282"/>
                  </a:cubicBezTo>
                  <a:cubicBezTo>
                    <a:pt x="694" y="274"/>
                    <a:pt x="687" y="272"/>
                    <a:pt x="672" y="267"/>
                  </a:cubicBezTo>
                  <a:cubicBezTo>
                    <a:pt x="659" y="263"/>
                    <a:pt x="644" y="258"/>
                    <a:pt x="644" y="240"/>
                  </a:cubicBezTo>
                  <a:cubicBezTo>
                    <a:pt x="644" y="223"/>
                    <a:pt x="659" y="212"/>
                    <a:pt x="678" y="212"/>
                  </a:cubicBezTo>
                  <a:cubicBezTo>
                    <a:pt x="689" y="212"/>
                    <a:pt x="699" y="214"/>
                    <a:pt x="706" y="220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698" y="230"/>
                    <a:pt x="689" y="227"/>
                    <a:pt x="678" y="227"/>
                  </a:cubicBezTo>
                  <a:cubicBezTo>
                    <a:pt x="667" y="227"/>
                    <a:pt x="661" y="232"/>
                    <a:pt x="661" y="238"/>
                  </a:cubicBezTo>
                  <a:cubicBezTo>
                    <a:pt x="661" y="246"/>
                    <a:pt x="668" y="248"/>
                    <a:pt x="683" y="252"/>
                  </a:cubicBezTo>
                  <a:close/>
                  <a:moveTo>
                    <a:pt x="772" y="309"/>
                  </a:moveTo>
                  <a:cubicBezTo>
                    <a:pt x="745" y="309"/>
                    <a:pt x="726" y="290"/>
                    <a:pt x="726" y="261"/>
                  </a:cubicBezTo>
                  <a:cubicBezTo>
                    <a:pt x="726" y="232"/>
                    <a:pt x="744" y="212"/>
                    <a:pt x="769" y="212"/>
                  </a:cubicBezTo>
                  <a:cubicBezTo>
                    <a:pt x="794" y="212"/>
                    <a:pt x="807" y="230"/>
                    <a:pt x="807" y="258"/>
                  </a:cubicBezTo>
                  <a:cubicBezTo>
                    <a:pt x="807" y="266"/>
                    <a:pt x="807" y="266"/>
                    <a:pt x="807" y="266"/>
                  </a:cubicBezTo>
                  <a:cubicBezTo>
                    <a:pt x="744" y="266"/>
                    <a:pt x="744" y="266"/>
                    <a:pt x="744" y="266"/>
                  </a:cubicBezTo>
                  <a:cubicBezTo>
                    <a:pt x="746" y="284"/>
                    <a:pt x="758" y="293"/>
                    <a:pt x="774" y="293"/>
                  </a:cubicBezTo>
                  <a:cubicBezTo>
                    <a:pt x="785" y="293"/>
                    <a:pt x="792" y="291"/>
                    <a:pt x="800" y="285"/>
                  </a:cubicBezTo>
                  <a:cubicBezTo>
                    <a:pt x="801" y="285"/>
                    <a:pt x="801" y="285"/>
                    <a:pt x="801" y="285"/>
                  </a:cubicBezTo>
                  <a:cubicBezTo>
                    <a:pt x="801" y="300"/>
                    <a:pt x="801" y="300"/>
                    <a:pt x="801" y="300"/>
                  </a:cubicBezTo>
                  <a:cubicBezTo>
                    <a:pt x="793" y="306"/>
                    <a:pt x="783" y="309"/>
                    <a:pt x="772" y="309"/>
                  </a:cubicBezTo>
                  <a:close/>
                  <a:moveTo>
                    <a:pt x="744" y="251"/>
                  </a:moveTo>
                  <a:cubicBezTo>
                    <a:pt x="791" y="251"/>
                    <a:pt x="791" y="251"/>
                    <a:pt x="791" y="251"/>
                  </a:cubicBezTo>
                  <a:cubicBezTo>
                    <a:pt x="790" y="237"/>
                    <a:pt x="783" y="227"/>
                    <a:pt x="769" y="227"/>
                  </a:cubicBezTo>
                  <a:cubicBezTo>
                    <a:pt x="756" y="227"/>
                    <a:pt x="747" y="237"/>
                    <a:pt x="744" y="2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09865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3213" y="381000"/>
            <a:ext cx="9456737" cy="2286000"/>
          </a:xfrm>
        </p:spPr>
        <p:txBody>
          <a:bodyPr>
            <a:noAutofit/>
          </a:bodyPr>
          <a:lstStyle>
            <a:lvl1pPr marL="384048" indent="-384048">
              <a:lnSpc>
                <a:spcPct val="80000"/>
              </a:lnSpc>
              <a:defRPr sz="6000"/>
            </a:lvl1pPr>
          </a:lstStyle>
          <a:p>
            <a:r>
              <a:rPr lang="en-US" dirty="0" smtClean="0"/>
              <a:t>“Click to add quote here. Type quotation marks before and after text.”</a:t>
            </a:r>
            <a:endParaRPr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728052" y="2819400"/>
            <a:ext cx="9031897" cy="13716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000" baseline="0"/>
            </a:lvl1pPr>
            <a:lvl2pPr marL="0" indent="0">
              <a:spcBef>
                <a:spcPts val="0"/>
              </a:spcBef>
              <a:buFontTx/>
              <a:buNone/>
              <a:defRPr sz="2000"/>
            </a:lvl2pPr>
            <a:lvl3pPr marL="0" indent="0">
              <a:spcBef>
                <a:spcPts val="0"/>
              </a:spcBef>
              <a:buFontTx/>
              <a:buNone/>
              <a:defRPr sz="2000"/>
            </a:lvl3pPr>
            <a:lvl4pPr marL="0" indent="0">
              <a:spcBef>
                <a:spcPts val="0"/>
              </a:spcBef>
              <a:buFontTx/>
              <a:buNone/>
              <a:defRPr sz="2000"/>
            </a:lvl4pPr>
            <a:lvl5pPr marL="0" indent="0">
              <a:spcBef>
                <a:spcPts val="0"/>
              </a:spcBef>
              <a:buFontTx/>
              <a:buNone/>
              <a:defRPr sz="2000"/>
            </a:lvl5pPr>
            <a:lvl6pPr marL="0" indent="0">
              <a:spcBef>
                <a:spcPts val="0"/>
              </a:spcBef>
              <a:buFontTx/>
              <a:buNone/>
              <a:defRPr sz="2000"/>
            </a:lvl6pPr>
            <a:lvl7pPr marL="0" indent="0">
              <a:spcBef>
                <a:spcPts val="0"/>
              </a:spcBef>
              <a:buFontTx/>
              <a:buNone/>
              <a:defRPr sz="2000"/>
            </a:lvl7pPr>
            <a:lvl8pPr marL="0" indent="0">
              <a:spcBef>
                <a:spcPts val="0"/>
              </a:spcBef>
              <a:buFontTx/>
              <a:buNone/>
              <a:defRPr sz="2000"/>
            </a:lvl8pPr>
            <a:lvl9pPr marL="0" indent="0">
              <a:spcBef>
                <a:spcPts val="0"/>
              </a:spcBef>
              <a:buFontTx/>
              <a:buNone/>
              <a:defRPr sz="2000"/>
            </a:lvl9pPr>
          </a:lstStyle>
          <a:p>
            <a:pPr lvl="0"/>
            <a:r>
              <a:rPr dirty="0"/>
              <a:t>Click </a:t>
            </a:r>
            <a:r>
              <a:rPr lang="en-US" dirty="0" smtClean="0"/>
              <a:t>to add quoted person’s name, title, company</a:t>
            </a:r>
            <a:endParaRPr dirty="0"/>
          </a:p>
        </p:txBody>
      </p:sp>
      <p:grpSp>
        <p:nvGrpSpPr>
          <p:cNvPr id="7" name="Group 6"/>
          <p:cNvGrpSpPr/>
          <p:nvPr/>
        </p:nvGrpSpPr>
        <p:grpSpPr>
          <a:xfrm>
            <a:off x="610272" y="6248401"/>
            <a:ext cx="969471" cy="390524"/>
            <a:chOff x="3578225" y="1146175"/>
            <a:chExt cx="5038725" cy="2111375"/>
          </a:xfrm>
        </p:grpSpPr>
        <p:sp>
          <p:nvSpPr>
            <p:cNvPr id="8" name="Freeform 5"/>
            <p:cNvSpPr>
              <a:spLocks noEditPoints="1"/>
            </p:cNvSpPr>
            <p:nvPr/>
          </p:nvSpPr>
          <p:spPr bwMode="auto">
            <a:xfrm>
              <a:off x="3578225" y="1146175"/>
              <a:ext cx="1725613" cy="498475"/>
            </a:xfrm>
            <a:custGeom>
              <a:avLst/>
              <a:gdLst>
                <a:gd name="T0" fmla="*/ 0 w 1087"/>
                <a:gd name="T1" fmla="*/ 0 h 314"/>
                <a:gd name="T2" fmla="*/ 0 w 1087"/>
                <a:gd name="T3" fmla="*/ 314 h 314"/>
                <a:gd name="T4" fmla="*/ 0 w 1087"/>
                <a:gd name="T5" fmla="*/ 314 h 314"/>
                <a:gd name="T6" fmla="*/ 1087 w 1087"/>
                <a:gd name="T7" fmla="*/ 314 h 314"/>
                <a:gd name="T8" fmla="*/ 1087 w 1087"/>
                <a:gd name="T9" fmla="*/ 0 h 314"/>
                <a:gd name="T10" fmla="*/ 0 w 1087"/>
                <a:gd name="T11" fmla="*/ 0 h 314"/>
                <a:gd name="T12" fmla="*/ 1018 w 1087"/>
                <a:gd name="T13" fmla="*/ 245 h 314"/>
                <a:gd name="T14" fmla="*/ 69 w 1087"/>
                <a:gd name="T15" fmla="*/ 245 h 314"/>
                <a:gd name="T16" fmla="*/ 69 w 1087"/>
                <a:gd name="T17" fmla="*/ 69 h 314"/>
                <a:gd name="T18" fmla="*/ 1018 w 1087"/>
                <a:gd name="T19" fmla="*/ 69 h 314"/>
                <a:gd name="T20" fmla="*/ 1018 w 1087"/>
                <a:gd name="T21" fmla="*/ 245 h 314"/>
                <a:gd name="T22" fmla="*/ 1018 w 1087"/>
                <a:gd name="T23" fmla="*/ 245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7" h="314">
                  <a:moveTo>
                    <a:pt x="0" y="0"/>
                  </a:moveTo>
                  <a:lnTo>
                    <a:pt x="0" y="314"/>
                  </a:lnTo>
                  <a:lnTo>
                    <a:pt x="0" y="314"/>
                  </a:lnTo>
                  <a:lnTo>
                    <a:pt x="1087" y="314"/>
                  </a:lnTo>
                  <a:lnTo>
                    <a:pt x="1087" y="0"/>
                  </a:lnTo>
                  <a:lnTo>
                    <a:pt x="0" y="0"/>
                  </a:lnTo>
                  <a:close/>
                  <a:moveTo>
                    <a:pt x="1018" y="245"/>
                  </a:moveTo>
                  <a:lnTo>
                    <a:pt x="69" y="245"/>
                  </a:lnTo>
                  <a:lnTo>
                    <a:pt x="69" y="69"/>
                  </a:lnTo>
                  <a:lnTo>
                    <a:pt x="1018" y="69"/>
                  </a:lnTo>
                  <a:lnTo>
                    <a:pt x="1018" y="245"/>
                  </a:lnTo>
                  <a:lnTo>
                    <a:pt x="1018" y="245"/>
                  </a:lnTo>
                  <a:close/>
                </a:path>
              </a:pathLst>
            </a:custGeom>
            <a:solidFill>
              <a:srgbClr val="00B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/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3578225" y="1968500"/>
              <a:ext cx="5038725" cy="1289050"/>
            </a:xfrm>
            <a:custGeom>
              <a:avLst/>
              <a:gdLst>
                <a:gd name="T0" fmla="*/ 80 w 1341"/>
                <a:gd name="T1" fmla="*/ 52 h 342"/>
                <a:gd name="T2" fmla="*/ 29 w 1341"/>
                <a:gd name="T3" fmla="*/ 77 h 342"/>
                <a:gd name="T4" fmla="*/ 212 w 1341"/>
                <a:gd name="T5" fmla="*/ 93 h 342"/>
                <a:gd name="T6" fmla="*/ 174 w 1341"/>
                <a:gd name="T7" fmla="*/ 134 h 342"/>
                <a:gd name="T8" fmla="*/ 272 w 1341"/>
                <a:gd name="T9" fmla="*/ 132 h 342"/>
                <a:gd name="T10" fmla="*/ 276 w 1341"/>
                <a:gd name="T11" fmla="*/ 38 h 342"/>
                <a:gd name="T12" fmla="*/ 327 w 1341"/>
                <a:gd name="T13" fmla="*/ 132 h 342"/>
                <a:gd name="T14" fmla="*/ 398 w 1341"/>
                <a:gd name="T15" fmla="*/ 0 h 342"/>
                <a:gd name="T16" fmla="*/ 402 w 1341"/>
                <a:gd name="T17" fmla="*/ 134 h 342"/>
                <a:gd name="T18" fmla="*/ 448 w 1341"/>
                <a:gd name="T19" fmla="*/ 93 h 342"/>
                <a:gd name="T20" fmla="*/ 448 w 1341"/>
                <a:gd name="T21" fmla="*/ 74 h 342"/>
                <a:gd name="T22" fmla="*/ 642 w 1341"/>
                <a:gd name="T23" fmla="*/ 60 h 342"/>
                <a:gd name="T24" fmla="*/ 642 w 1341"/>
                <a:gd name="T25" fmla="*/ 131 h 342"/>
                <a:gd name="T26" fmla="*/ 570 w 1341"/>
                <a:gd name="T27" fmla="*/ 111 h 342"/>
                <a:gd name="T28" fmla="*/ 530 w 1341"/>
                <a:gd name="T29" fmla="*/ 60 h 342"/>
                <a:gd name="T30" fmla="*/ 558 w 1341"/>
                <a:gd name="T31" fmla="*/ 38 h 342"/>
                <a:gd name="T32" fmla="*/ 738 w 1341"/>
                <a:gd name="T33" fmla="*/ 89 h 342"/>
                <a:gd name="T34" fmla="*/ 787 w 1341"/>
                <a:gd name="T35" fmla="*/ 45 h 342"/>
                <a:gd name="T36" fmla="*/ 736 w 1341"/>
                <a:gd name="T37" fmla="*/ 65 h 342"/>
                <a:gd name="T38" fmla="*/ 848 w 1341"/>
                <a:gd name="T39" fmla="*/ 73 h 342"/>
                <a:gd name="T40" fmla="*/ 876 w 1341"/>
                <a:gd name="T41" fmla="*/ 73 h 342"/>
                <a:gd name="T42" fmla="*/ 833 w 1341"/>
                <a:gd name="T43" fmla="*/ 91 h 342"/>
                <a:gd name="T44" fmla="*/ 965 w 1341"/>
                <a:gd name="T45" fmla="*/ 43 h 342"/>
                <a:gd name="T46" fmla="*/ 964 w 1341"/>
                <a:gd name="T47" fmla="*/ 103 h 342"/>
                <a:gd name="T48" fmla="*/ 1010 w 1341"/>
                <a:gd name="T49" fmla="*/ 132 h 342"/>
                <a:gd name="T50" fmla="*/ 1070 w 1341"/>
                <a:gd name="T51" fmla="*/ 38 h 342"/>
                <a:gd name="T52" fmla="*/ 1010 w 1341"/>
                <a:gd name="T53" fmla="*/ 89 h 342"/>
                <a:gd name="T54" fmla="*/ 1133 w 1341"/>
                <a:gd name="T55" fmla="*/ 73 h 342"/>
                <a:gd name="T56" fmla="*/ 1160 w 1341"/>
                <a:gd name="T57" fmla="*/ 73 h 342"/>
                <a:gd name="T58" fmla="*/ 1117 w 1341"/>
                <a:gd name="T59" fmla="*/ 91 h 342"/>
                <a:gd name="T60" fmla="*/ 1239 w 1341"/>
                <a:gd name="T61" fmla="*/ 39 h 342"/>
                <a:gd name="T62" fmla="*/ 1180 w 1341"/>
                <a:gd name="T63" fmla="*/ 132 h 342"/>
                <a:gd name="T64" fmla="*/ 1246 w 1341"/>
                <a:gd name="T65" fmla="*/ 85 h 342"/>
                <a:gd name="T66" fmla="*/ 1314 w 1341"/>
                <a:gd name="T67" fmla="*/ 132 h 342"/>
                <a:gd name="T68" fmla="*/ 1295 w 1341"/>
                <a:gd name="T69" fmla="*/ 110 h 342"/>
                <a:gd name="T70" fmla="*/ 18 w 1341"/>
                <a:gd name="T71" fmla="*/ 231 h 342"/>
                <a:gd name="T72" fmla="*/ 81 w 1341"/>
                <a:gd name="T73" fmla="*/ 307 h 342"/>
                <a:gd name="T74" fmla="*/ 164 w 1341"/>
                <a:gd name="T75" fmla="*/ 307 h 342"/>
                <a:gd name="T76" fmla="*/ 103 w 1341"/>
                <a:gd name="T77" fmla="*/ 214 h 342"/>
                <a:gd name="T78" fmla="*/ 252 w 1341"/>
                <a:gd name="T79" fmla="*/ 229 h 342"/>
                <a:gd name="T80" fmla="*/ 252 w 1341"/>
                <a:gd name="T81" fmla="*/ 307 h 342"/>
                <a:gd name="T82" fmla="*/ 211 w 1341"/>
                <a:gd name="T83" fmla="*/ 214 h 342"/>
                <a:gd name="T84" fmla="*/ 305 w 1341"/>
                <a:gd name="T85" fmla="*/ 212 h 342"/>
                <a:gd name="T86" fmla="*/ 338 w 1341"/>
                <a:gd name="T87" fmla="*/ 285 h 342"/>
                <a:gd name="T88" fmla="*/ 281 w 1341"/>
                <a:gd name="T89" fmla="*/ 251 h 342"/>
                <a:gd name="T90" fmla="*/ 403 w 1341"/>
                <a:gd name="T91" fmla="*/ 229 h 342"/>
                <a:gd name="T92" fmla="*/ 382 w 1341"/>
                <a:gd name="T93" fmla="*/ 228 h 342"/>
                <a:gd name="T94" fmla="*/ 430 w 1341"/>
                <a:gd name="T95" fmla="*/ 342 h 342"/>
                <a:gd name="T96" fmla="*/ 498 w 1341"/>
                <a:gd name="T97" fmla="*/ 260 h 342"/>
                <a:gd name="T98" fmla="*/ 577 w 1341"/>
                <a:gd name="T99" fmla="*/ 212 h 342"/>
                <a:gd name="T100" fmla="*/ 554 w 1341"/>
                <a:gd name="T101" fmla="*/ 307 h 342"/>
                <a:gd name="T102" fmla="*/ 623 w 1341"/>
                <a:gd name="T103" fmla="*/ 187 h 342"/>
                <a:gd name="T104" fmla="*/ 621 w 1341"/>
                <a:gd name="T105" fmla="*/ 307 h 342"/>
                <a:gd name="T106" fmla="*/ 644 w 1341"/>
                <a:gd name="T107" fmla="*/ 300 h 342"/>
                <a:gd name="T108" fmla="*/ 644 w 1341"/>
                <a:gd name="T109" fmla="*/ 240 h 342"/>
                <a:gd name="T110" fmla="*/ 661 w 1341"/>
                <a:gd name="T111" fmla="*/ 238 h 342"/>
                <a:gd name="T112" fmla="*/ 807 w 1341"/>
                <a:gd name="T113" fmla="*/ 266 h 342"/>
                <a:gd name="T114" fmla="*/ 772 w 1341"/>
                <a:gd name="T115" fmla="*/ 309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41" h="342">
                  <a:moveTo>
                    <a:pt x="29" y="132"/>
                  </a:moveTo>
                  <a:cubicBezTo>
                    <a:pt x="0" y="132"/>
                    <a:pt x="0" y="132"/>
                    <a:pt x="0" y="1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80" y="52"/>
                    <a:pt x="80" y="52"/>
                    <a:pt x="80" y="52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132"/>
                    <a:pt x="109" y="132"/>
                    <a:pt x="109" y="132"/>
                  </a:cubicBezTo>
                  <a:cubicBezTo>
                    <a:pt x="80" y="132"/>
                    <a:pt x="80" y="132"/>
                    <a:pt x="80" y="132"/>
                  </a:cubicBezTo>
                  <a:cubicBezTo>
                    <a:pt x="80" y="77"/>
                    <a:pt x="80" y="77"/>
                    <a:pt x="80" y="77"/>
                  </a:cubicBezTo>
                  <a:cubicBezTo>
                    <a:pt x="29" y="77"/>
                    <a:pt x="29" y="77"/>
                    <a:pt x="29" y="77"/>
                  </a:cubicBezTo>
                  <a:lnTo>
                    <a:pt x="29" y="132"/>
                  </a:lnTo>
                  <a:close/>
                  <a:moveTo>
                    <a:pt x="174" y="134"/>
                  </a:moveTo>
                  <a:cubicBezTo>
                    <a:pt x="145" y="134"/>
                    <a:pt x="125" y="116"/>
                    <a:pt x="125" y="85"/>
                  </a:cubicBezTo>
                  <a:cubicBezTo>
                    <a:pt x="125" y="56"/>
                    <a:pt x="144" y="36"/>
                    <a:pt x="170" y="36"/>
                  </a:cubicBezTo>
                  <a:cubicBezTo>
                    <a:pt x="198" y="36"/>
                    <a:pt x="212" y="55"/>
                    <a:pt x="212" y="83"/>
                  </a:cubicBezTo>
                  <a:cubicBezTo>
                    <a:pt x="212" y="93"/>
                    <a:pt x="212" y="93"/>
                    <a:pt x="212" y="93"/>
                  </a:cubicBezTo>
                  <a:cubicBezTo>
                    <a:pt x="152" y="93"/>
                    <a:pt x="152" y="93"/>
                    <a:pt x="152" y="93"/>
                  </a:cubicBezTo>
                  <a:cubicBezTo>
                    <a:pt x="155" y="108"/>
                    <a:pt x="167" y="112"/>
                    <a:pt x="178" y="112"/>
                  </a:cubicBezTo>
                  <a:cubicBezTo>
                    <a:pt x="188" y="112"/>
                    <a:pt x="195" y="110"/>
                    <a:pt x="204" y="104"/>
                  </a:cubicBezTo>
                  <a:cubicBezTo>
                    <a:pt x="205" y="104"/>
                    <a:pt x="205" y="104"/>
                    <a:pt x="205" y="104"/>
                  </a:cubicBezTo>
                  <a:cubicBezTo>
                    <a:pt x="205" y="126"/>
                    <a:pt x="205" y="126"/>
                    <a:pt x="205" y="126"/>
                  </a:cubicBezTo>
                  <a:cubicBezTo>
                    <a:pt x="198" y="131"/>
                    <a:pt x="187" y="134"/>
                    <a:pt x="174" y="134"/>
                  </a:cubicBezTo>
                  <a:close/>
                  <a:moveTo>
                    <a:pt x="152" y="74"/>
                  </a:moveTo>
                  <a:cubicBezTo>
                    <a:pt x="186" y="74"/>
                    <a:pt x="186" y="74"/>
                    <a:pt x="186" y="74"/>
                  </a:cubicBezTo>
                  <a:cubicBezTo>
                    <a:pt x="186" y="64"/>
                    <a:pt x="182" y="58"/>
                    <a:pt x="170" y="58"/>
                  </a:cubicBezTo>
                  <a:cubicBezTo>
                    <a:pt x="162" y="58"/>
                    <a:pt x="155" y="61"/>
                    <a:pt x="152" y="74"/>
                  </a:cubicBezTo>
                  <a:close/>
                  <a:moveTo>
                    <a:pt x="287" y="77"/>
                  </a:moveTo>
                  <a:cubicBezTo>
                    <a:pt x="272" y="132"/>
                    <a:pt x="272" y="132"/>
                    <a:pt x="272" y="132"/>
                  </a:cubicBezTo>
                  <a:cubicBezTo>
                    <a:pt x="247" y="132"/>
                    <a:pt x="247" y="132"/>
                    <a:pt x="247" y="132"/>
                  </a:cubicBezTo>
                  <a:cubicBezTo>
                    <a:pt x="218" y="39"/>
                    <a:pt x="218" y="39"/>
                    <a:pt x="218" y="39"/>
                  </a:cubicBezTo>
                  <a:cubicBezTo>
                    <a:pt x="218" y="38"/>
                    <a:pt x="218" y="38"/>
                    <a:pt x="218" y="38"/>
                  </a:cubicBezTo>
                  <a:cubicBezTo>
                    <a:pt x="246" y="38"/>
                    <a:pt x="246" y="38"/>
                    <a:pt x="246" y="38"/>
                  </a:cubicBezTo>
                  <a:cubicBezTo>
                    <a:pt x="261" y="93"/>
                    <a:pt x="261" y="93"/>
                    <a:pt x="261" y="93"/>
                  </a:cubicBezTo>
                  <a:cubicBezTo>
                    <a:pt x="276" y="38"/>
                    <a:pt x="276" y="38"/>
                    <a:pt x="276" y="38"/>
                  </a:cubicBezTo>
                  <a:cubicBezTo>
                    <a:pt x="298" y="38"/>
                    <a:pt x="298" y="38"/>
                    <a:pt x="298" y="38"/>
                  </a:cubicBezTo>
                  <a:cubicBezTo>
                    <a:pt x="313" y="93"/>
                    <a:pt x="313" y="93"/>
                    <a:pt x="313" y="93"/>
                  </a:cubicBezTo>
                  <a:cubicBezTo>
                    <a:pt x="329" y="38"/>
                    <a:pt x="329" y="38"/>
                    <a:pt x="329" y="38"/>
                  </a:cubicBezTo>
                  <a:cubicBezTo>
                    <a:pt x="355" y="38"/>
                    <a:pt x="355" y="38"/>
                    <a:pt x="355" y="38"/>
                  </a:cubicBezTo>
                  <a:cubicBezTo>
                    <a:pt x="355" y="39"/>
                    <a:pt x="355" y="39"/>
                    <a:pt x="355" y="39"/>
                  </a:cubicBezTo>
                  <a:cubicBezTo>
                    <a:pt x="327" y="132"/>
                    <a:pt x="327" y="132"/>
                    <a:pt x="327" y="132"/>
                  </a:cubicBezTo>
                  <a:cubicBezTo>
                    <a:pt x="302" y="132"/>
                    <a:pt x="302" y="132"/>
                    <a:pt x="302" y="132"/>
                  </a:cubicBezTo>
                  <a:lnTo>
                    <a:pt x="287" y="77"/>
                  </a:lnTo>
                  <a:close/>
                  <a:moveTo>
                    <a:pt x="402" y="134"/>
                  </a:moveTo>
                  <a:cubicBezTo>
                    <a:pt x="379" y="134"/>
                    <a:pt x="370" y="125"/>
                    <a:pt x="370" y="104"/>
                  </a:cubicBezTo>
                  <a:cubicBezTo>
                    <a:pt x="370" y="0"/>
                    <a:pt x="370" y="0"/>
                    <a:pt x="370" y="0"/>
                  </a:cubicBezTo>
                  <a:cubicBezTo>
                    <a:pt x="398" y="0"/>
                    <a:pt x="398" y="0"/>
                    <a:pt x="398" y="0"/>
                  </a:cubicBezTo>
                  <a:cubicBezTo>
                    <a:pt x="398" y="102"/>
                    <a:pt x="398" y="102"/>
                    <a:pt x="398" y="102"/>
                  </a:cubicBezTo>
                  <a:cubicBezTo>
                    <a:pt x="398" y="108"/>
                    <a:pt x="400" y="111"/>
                    <a:pt x="406" y="111"/>
                  </a:cubicBezTo>
                  <a:cubicBezTo>
                    <a:pt x="408" y="111"/>
                    <a:pt x="410" y="110"/>
                    <a:pt x="412" y="109"/>
                  </a:cubicBezTo>
                  <a:cubicBezTo>
                    <a:pt x="413" y="109"/>
                    <a:pt x="413" y="109"/>
                    <a:pt x="413" y="109"/>
                  </a:cubicBezTo>
                  <a:cubicBezTo>
                    <a:pt x="413" y="132"/>
                    <a:pt x="413" y="132"/>
                    <a:pt x="413" y="132"/>
                  </a:cubicBezTo>
                  <a:cubicBezTo>
                    <a:pt x="410" y="133"/>
                    <a:pt x="406" y="134"/>
                    <a:pt x="402" y="134"/>
                  </a:cubicBezTo>
                  <a:close/>
                  <a:moveTo>
                    <a:pt x="469" y="134"/>
                  </a:moveTo>
                  <a:cubicBezTo>
                    <a:pt x="440" y="134"/>
                    <a:pt x="420" y="116"/>
                    <a:pt x="420" y="85"/>
                  </a:cubicBezTo>
                  <a:cubicBezTo>
                    <a:pt x="420" y="56"/>
                    <a:pt x="440" y="36"/>
                    <a:pt x="465" y="36"/>
                  </a:cubicBezTo>
                  <a:cubicBezTo>
                    <a:pt x="494" y="36"/>
                    <a:pt x="507" y="55"/>
                    <a:pt x="507" y="83"/>
                  </a:cubicBezTo>
                  <a:cubicBezTo>
                    <a:pt x="507" y="93"/>
                    <a:pt x="507" y="93"/>
                    <a:pt x="507" y="93"/>
                  </a:cubicBezTo>
                  <a:cubicBezTo>
                    <a:pt x="448" y="93"/>
                    <a:pt x="448" y="93"/>
                    <a:pt x="448" y="93"/>
                  </a:cubicBezTo>
                  <a:cubicBezTo>
                    <a:pt x="451" y="108"/>
                    <a:pt x="462" y="112"/>
                    <a:pt x="474" y="112"/>
                  </a:cubicBezTo>
                  <a:cubicBezTo>
                    <a:pt x="484" y="112"/>
                    <a:pt x="491" y="110"/>
                    <a:pt x="500" y="104"/>
                  </a:cubicBezTo>
                  <a:cubicBezTo>
                    <a:pt x="501" y="104"/>
                    <a:pt x="501" y="104"/>
                    <a:pt x="501" y="104"/>
                  </a:cubicBezTo>
                  <a:cubicBezTo>
                    <a:pt x="501" y="126"/>
                    <a:pt x="501" y="126"/>
                    <a:pt x="501" y="126"/>
                  </a:cubicBezTo>
                  <a:cubicBezTo>
                    <a:pt x="493" y="131"/>
                    <a:pt x="482" y="134"/>
                    <a:pt x="469" y="134"/>
                  </a:cubicBezTo>
                  <a:close/>
                  <a:moveTo>
                    <a:pt x="448" y="74"/>
                  </a:moveTo>
                  <a:cubicBezTo>
                    <a:pt x="482" y="74"/>
                    <a:pt x="482" y="74"/>
                    <a:pt x="482" y="74"/>
                  </a:cubicBezTo>
                  <a:cubicBezTo>
                    <a:pt x="481" y="64"/>
                    <a:pt x="477" y="58"/>
                    <a:pt x="466" y="58"/>
                  </a:cubicBezTo>
                  <a:cubicBezTo>
                    <a:pt x="457" y="58"/>
                    <a:pt x="450" y="61"/>
                    <a:pt x="448" y="74"/>
                  </a:cubicBezTo>
                  <a:close/>
                  <a:moveTo>
                    <a:pt x="622" y="38"/>
                  </a:moveTo>
                  <a:cubicBezTo>
                    <a:pt x="642" y="38"/>
                    <a:pt x="642" y="38"/>
                    <a:pt x="642" y="38"/>
                  </a:cubicBezTo>
                  <a:cubicBezTo>
                    <a:pt x="642" y="60"/>
                    <a:pt x="642" y="60"/>
                    <a:pt x="642" y="60"/>
                  </a:cubicBezTo>
                  <a:cubicBezTo>
                    <a:pt x="622" y="60"/>
                    <a:pt x="622" y="60"/>
                    <a:pt x="622" y="60"/>
                  </a:cubicBezTo>
                  <a:cubicBezTo>
                    <a:pt x="622" y="99"/>
                    <a:pt x="622" y="99"/>
                    <a:pt x="622" y="99"/>
                  </a:cubicBezTo>
                  <a:cubicBezTo>
                    <a:pt x="622" y="107"/>
                    <a:pt x="625" y="111"/>
                    <a:pt x="633" y="111"/>
                  </a:cubicBezTo>
                  <a:cubicBezTo>
                    <a:pt x="636" y="111"/>
                    <a:pt x="639" y="110"/>
                    <a:pt x="642" y="109"/>
                  </a:cubicBezTo>
                  <a:cubicBezTo>
                    <a:pt x="642" y="109"/>
                    <a:pt x="642" y="109"/>
                    <a:pt x="642" y="109"/>
                  </a:cubicBezTo>
                  <a:cubicBezTo>
                    <a:pt x="642" y="131"/>
                    <a:pt x="642" y="131"/>
                    <a:pt x="642" y="131"/>
                  </a:cubicBezTo>
                  <a:cubicBezTo>
                    <a:pt x="639" y="132"/>
                    <a:pt x="633" y="134"/>
                    <a:pt x="625" y="134"/>
                  </a:cubicBezTo>
                  <a:cubicBezTo>
                    <a:pt x="603" y="134"/>
                    <a:pt x="594" y="124"/>
                    <a:pt x="594" y="100"/>
                  </a:cubicBezTo>
                  <a:cubicBezTo>
                    <a:pt x="594" y="60"/>
                    <a:pt x="594" y="60"/>
                    <a:pt x="594" y="60"/>
                  </a:cubicBezTo>
                  <a:cubicBezTo>
                    <a:pt x="558" y="60"/>
                    <a:pt x="558" y="60"/>
                    <a:pt x="558" y="60"/>
                  </a:cubicBezTo>
                  <a:cubicBezTo>
                    <a:pt x="558" y="99"/>
                    <a:pt x="558" y="99"/>
                    <a:pt x="558" y="99"/>
                  </a:cubicBezTo>
                  <a:cubicBezTo>
                    <a:pt x="558" y="107"/>
                    <a:pt x="561" y="111"/>
                    <a:pt x="570" y="111"/>
                  </a:cubicBezTo>
                  <a:cubicBezTo>
                    <a:pt x="572" y="111"/>
                    <a:pt x="575" y="110"/>
                    <a:pt x="578" y="109"/>
                  </a:cubicBezTo>
                  <a:cubicBezTo>
                    <a:pt x="579" y="109"/>
                    <a:pt x="579" y="109"/>
                    <a:pt x="579" y="109"/>
                  </a:cubicBezTo>
                  <a:cubicBezTo>
                    <a:pt x="579" y="131"/>
                    <a:pt x="579" y="131"/>
                    <a:pt x="579" y="131"/>
                  </a:cubicBezTo>
                  <a:cubicBezTo>
                    <a:pt x="575" y="132"/>
                    <a:pt x="570" y="134"/>
                    <a:pt x="562" y="134"/>
                  </a:cubicBezTo>
                  <a:cubicBezTo>
                    <a:pt x="539" y="134"/>
                    <a:pt x="530" y="124"/>
                    <a:pt x="530" y="100"/>
                  </a:cubicBezTo>
                  <a:cubicBezTo>
                    <a:pt x="530" y="60"/>
                    <a:pt x="530" y="60"/>
                    <a:pt x="530" y="60"/>
                  </a:cubicBezTo>
                  <a:cubicBezTo>
                    <a:pt x="516" y="60"/>
                    <a:pt x="516" y="60"/>
                    <a:pt x="516" y="60"/>
                  </a:cubicBezTo>
                  <a:cubicBezTo>
                    <a:pt x="516" y="38"/>
                    <a:pt x="516" y="38"/>
                    <a:pt x="516" y="38"/>
                  </a:cubicBezTo>
                  <a:cubicBezTo>
                    <a:pt x="530" y="38"/>
                    <a:pt x="530" y="38"/>
                    <a:pt x="530" y="38"/>
                  </a:cubicBezTo>
                  <a:cubicBezTo>
                    <a:pt x="530" y="12"/>
                    <a:pt x="530" y="12"/>
                    <a:pt x="530" y="12"/>
                  </a:cubicBezTo>
                  <a:cubicBezTo>
                    <a:pt x="558" y="12"/>
                    <a:pt x="558" y="12"/>
                    <a:pt x="558" y="12"/>
                  </a:cubicBezTo>
                  <a:cubicBezTo>
                    <a:pt x="558" y="38"/>
                    <a:pt x="558" y="38"/>
                    <a:pt x="558" y="38"/>
                  </a:cubicBezTo>
                  <a:cubicBezTo>
                    <a:pt x="594" y="38"/>
                    <a:pt x="594" y="38"/>
                    <a:pt x="594" y="38"/>
                  </a:cubicBezTo>
                  <a:cubicBezTo>
                    <a:pt x="594" y="12"/>
                    <a:pt x="594" y="12"/>
                    <a:pt x="594" y="12"/>
                  </a:cubicBezTo>
                  <a:cubicBezTo>
                    <a:pt x="622" y="12"/>
                    <a:pt x="622" y="12"/>
                    <a:pt x="622" y="12"/>
                  </a:cubicBezTo>
                  <a:cubicBezTo>
                    <a:pt x="622" y="38"/>
                    <a:pt x="622" y="38"/>
                    <a:pt x="622" y="38"/>
                  </a:cubicBezTo>
                  <a:close/>
                  <a:moveTo>
                    <a:pt x="787" y="45"/>
                  </a:moveTo>
                  <a:cubicBezTo>
                    <a:pt x="787" y="73"/>
                    <a:pt x="768" y="89"/>
                    <a:pt x="738" y="89"/>
                  </a:cubicBezTo>
                  <a:cubicBezTo>
                    <a:pt x="718" y="89"/>
                    <a:pt x="718" y="89"/>
                    <a:pt x="718" y="89"/>
                  </a:cubicBezTo>
                  <a:cubicBezTo>
                    <a:pt x="718" y="132"/>
                    <a:pt x="718" y="132"/>
                    <a:pt x="718" y="132"/>
                  </a:cubicBezTo>
                  <a:cubicBezTo>
                    <a:pt x="689" y="132"/>
                    <a:pt x="689" y="132"/>
                    <a:pt x="689" y="132"/>
                  </a:cubicBezTo>
                  <a:cubicBezTo>
                    <a:pt x="689" y="0"/>
                    <a:pt x="689" y="0"/>
                    <a:pt x="689" y="0"/>
                  </a:cubicBezTo>
                  <a:cubicBezTo>
                    <a:pt x="738" y="0"/>
                    <a:pt x="738" y="0"/>
                    <a:pt x="738" y="0"/>
                  </a:cubicBezTo>
                  <a:cubicBezTo>
                    <a:pt x="768" y="0"/>
                    <a:pt x="787" y="16"/>
                    <a:pt x="787" y="45"/>
                  </a:cubicBezTo>
                  <a:close/>
                  <a:moveTo>
                    <a:pt x="736" y="65"/>
                  </a:moveTo>
                  <a:cubicBezTo>
                    <a:pt x="751" y="65"/>
                    <a:pt x="758" y="57"/>
                    <a:pt x="758" y="45"/>
                  </a:cubicBezTo>
                  <a:cubicBezTo>
                    <a:pt x="758" y="33"/>
                    <a:pt x="751" y="24"/>
                    <a:pt x="736" y="24"/>
                  </a:cubicBezTo>
                  <a:cubicBezTo>
                    <a:pt x="718" y="24"/>
                    <a:pt x="718" y="24"/>
                    <a:pt x="718" y="24"/>
                  </a:cubicBezTo>
                  <a:cubicBezTo>
                    <a:pt x="718" y="65"/>
                    <a:pt x="718" y="65"/>
                    <a:pt x="718" y="65"/>
                  </a:cubicBezTo>
                  <a:lnTo>
                    <a:pt x="736" y="65"/>
                  </a:lnTo>
                  <a:close/>
                  <a:moveTo>
                    <a:pt x="849" y="123"/>
                  </a:moveTo>
                  <a:cubicBezTo>
                    <a:pt x="843" y="130"/>
                    <a:pt x="834" y="134"/>
                    <a:pt x="824" y="134"/>
                  </a:cubicBezTo>
                  <a:cubicBezTo>
                    <a:pt x="806" y="134"/>
                    <a:pt x="791" y="122"/>
                    <a:pt x="791" y="103"/>
                  </a:cubicBezTo>
                  <a:cubicBezTo>
                    <a:pt x="791" y="84"/>
                    <a:pt x="806" y="72"/>
                    <a:pt x="827" y="72"/>
                  </a:cubicBezTo>
                  <a:cubicBezTo>
                    <a:pt x="834" y="72"/>
                    <a:pt x="841" y="73"/>
                    <a:pt x="848" y="75"/>
                  </a:cubicBezTo>
                  <a:cubicBezTo>
                    <a:pt x="848" y="73"/>
                    <a:pt x="848" y="73"/>
                    <a:pt x="848" y="73"/>
                  </a:cubicBezTo>
                  <a:cubicBezTo>
                    <a:pt x="848" y="63"/>
                    <a:pt x="842" y="59"/>
                    <a:pt x="827" y="59"/>
                  </a:cubicBezTo>
                  <a:cubicBezTo>
                    <a:pt x="818" y="59"/>
                    <a:pt x="809" y="62"/>
                    <a:pt x="801" y="66"/>
                  </a:cubicBezTo>
                  <a:cubicBezTo>
                    <a:pt x="800" y="66"/>
                    <a:pt x="800" y="66"/>
                    <a:pt x="800" y="66"/>
                  </a:cubicBezTo>
                  <a:cubicBezTo>
                    <a:pt x="800" y="44"/>
                    <a:pt x="800" y="44"/>
                    <a:pt x="800" y="44"/>
                  </a:cubicBezTo>
                  <a:cubicBezTo>
                    <a:pt x="807" y="40"/>
                    <a:pt x="820" y="36"/>
                    <a:pt x="832" y="36"/>
                  </a:cubicBezTo>
                  <a:cubicBezTo>
                    <a:pt x="860" y="36"/>
                    <a:pt x="876" y="49"/>
                    <a:pt x="876" y="73"/>
                  </a:cubicBezTo>
                  <a:cubicBezTo>
                    <a:pt x="876" y="132"/>
                    <a:pt x="876" y="132"/>
                    <a:pt x="876" y="132"/>
                  </a:cubicBezTo>
                  <a:cubicBezTo>
                    <a:pt x="849" y="132"/>
                    <a:pt x="849" y="132"/>
                    <a:pt x="849" y="132"/>
                  </a:cubicBezTo>
                  <a:cubicBezTo>
                    <a:pt x="849" y="123"/>
                    <a:pt x="849" y="123"/>
                    <a:pt x="849" y="123"/>
                  </a:cubicBezTo>
                  <a:close/>
                  <a:moveTo>
                    <a:pt x="848" y="102"/>
                  </a:moveTo>
                  <a:cubicBezTo>
                    <a:pt x="848" y="94"/>
                    <a:pt x="848" y="94"/>
                    <a:pt x="848" y="94"/>
                  </a:cubicBezTo>
                  <a:cubicBezTo>
                    <a:pt x="844" y="92"/>
                    <a:pt x="838" y="91"/>
                    <a:pt x="833" y="91"/>
                  </a:cubicBezTo>
                  <a:cubicBezTo>
                    <a:pt x="823" y="91"/>
                    <a:pt x="818" y="95"/>
                    <a:pt x="818" y="102"/>
                  </a:cubicBezTo>
                  <a:cubicBezTo>
                    <a:pt x="818" y="110"/>
                    <a:pt x="823" y="113"/>
                    <a:pt x="832" y="113"/>
                  </a:cubicBezTo>
                  <a:cubicBezTo>
                    <a:pt x="839" y="113"/>
                    <a:pt x="845" y="109"/>
                    <a:pt x="848" y="102"/>
                  </a:cubicBezTo>
                  <a:close/>
                  <a:moveTo>
                    <a:pt x="890" y="85"/>
                  </a:moveTo>
                  <a:cubicBezTo>
                    <a:pt x="890" y="55"/>
                    <a:pt x="911" y="36"/>
                    <a:pt x="939" y="36"/>
                  </a:cubicBezTo>
                  <a:cubicBezTo>
                    <a:pt x="949" y="36"/>
                    <a:pt x="958" y="38"/>
                    <a:pt x="965" y="43"/>
                  </a:cubicBezTo>
                  <a:cubicBezTo>
                    <a:pt x="965" y="67"/>
                    <a:pt x="965" y="67"/>
                    <a:pt x="965" y="67"/>
                  </a:cubicBezTo>
                  <a:cubicBezTo>
                    <a:pt x="964" y="67"/>
                    <a:pt x="964" y="67"/>
                    <a:pt x="964" y="67"/>
                  </a:cubicBezTo>
                  <a:cubicBezTo>
                    <a:pt x="958" y="62"/>
                    <a:pt x="951" y="60"/>
                    <a:pt x="943" y="60"/>
                  </a:cubicBezTo>
                  <a:cubicBezTo>
                    <a:pt x="929" y="60"/>
                    <a:pt x="918" y="69"/>
                    <a:pt x="918" y="85"/>
                  </a:cubicBezTo>
                  <a:cubicBezTo>
                    <a:pt x="918" y="101"/>
                    <a:pt x="929" y="110"/>
                    <a:pt x="943" y="110"/>
                  </a:cubicBezTo>
                  <a:cubicBezTo>
                    <a:pt x="951" y="110"/>
                    <a:pt x="958" y="108"/>
                    <a:pt x="964" y="103"/>
                  </a:cubicBezTo>
                  <a:cubicBezTo>
                    <a:pt x="965" y="103"/>
                    <a:pt x="965" y="103"/>
                    <a:pt x="965" y="103"/>
                  </a:cubicBezTo>
                  <a:cubicBezTo>
                    <a:pt x="965" y="127"/>
                    <a:pt x="965" y="127"/>
                    <a:pt x="965" y="127"/>
                  </a:cubicBezTo>
                  <a:cubicBezTo>
                    <a:pt x="958" y="132"/>
                    <a:pt x="949" y="134"/>
                    <a:pt x="939" y="134"/>
                  </a:cubicBezTo>
                  <a:cubicBezTo>
                    <a:pt x="911" y="134"/>
                    <a:pt x="890" y="115"/>
                    <a:pt x="890" y="85"/>
                  </a:cubicBezTo>
                  <a:close/>
                  <a:moveTo>
                    <a:pt x="1010" y="89"/>
                  </a:moveTo>
                  <a:cubicBezTo>
                    <a:pt x="1010" y="132"/>
                    <a:pt x="1010" y="132"/>
                    <a:pt x="1010" y="132"/>
                  </a:cubicBezTo>
                  <a:cubicBezTo>
                    <a:pt x="983" y="132"/>
                    <a:pt x="983" y="132"/>
                    <a:pt x="983" y="132"/>
                  </a:cubicBezTo>
                  <a:cubicBezTo>
                    <a:pt x="983" y="0"/>
                    <a:pt x="983" y="0"/>
                    <a:pt x="983" y="0"/>
                  </a:cubicBezTo>
                  <a:cubicBezTo>
                    <a:pt x="1010" y="0"/>
                    <a:pt x="1010" y="0"/>
                    <a:pt x="1010" y="0"/>
                  </a:cubicBezTo>
                  <a:cubicBezTo>
                    <a:pt x="1010" y="75"/>
                    <a:pt x="1010" y="75"/>
                    <a:pt x="1010" y="75"/>
                  </a:cubicBezTo>
                  <a:cubicBezTo>
                    <a:pt x="1039" y="38"/>
                    <a:pt x="1039" y="38"/>
                    <a:pt x="1039" y="38"/>
                  </a:cubicBezTo>
                  <a:cubicBezTo>
                    <a:pt x="1070" y="38"/>
                    <a:pt x="1070" y="38"/>
                    <a:pt x="1070" y="38"/>
                  </a:cubicBezTo>
                  <a:cubicBezTo>
                    <a:pt x="1070" y="39"/>
                    <a:pt x="1070" y="39"/>
                    <a:pt x="1070" y="39"/>
                  </a:cubicBezTo>
                  <a:cubicBezTo>
                    <a:pt x="1036" y="82"/>
                    <a:pt x="1036" y="82"/>
                    <a:pt x="1036" y="82"/>
                  </a:cubicBezTo>
                  <a:cubicBezTo>
                    <a:pt x="1070" y="131"/>
                    <a:pt x="1070" y="131"/>
                    <a:pt x="1070" y="131"/>
                  </a:cubicBezTo>
                  <a:cubicBezTo>
                    <a:pt x="1070" y="132"/>
                    <a:pt x="1070" y="132"/>
                    <a:pt x="1070" y="132"/>
                  </a:cubicBezTo>
                  <a:cubicBezTo>
                    <a:pt x="1038" y="132"/>
                    <a:pt x="1038" y="132"/>
                    <a:pt x="1038" y="132"/>
                  </a:cubicBezTo>
                  <a:lnTo>
                    <a:pt x="1010" y="89"/>
                  </a:lnTo>
                  <a:close/>
                  <a:moveTo>
                    <a:pt x="1133" y="123"/>
                  </a:moveTo>
                  <a:cubicBezTo>
                    <a:pt x="1127" y="130"/>
                    <a:pt x="1118" y="134"/>
                    <a:pt x="1108" y="134"/>
                  </a:cubicBezTo>
                  <a:cubicBezTo>
                    <a:pt x="1090" y="134"/>
                    <a:pt x="1075" y="122"/>
                    <a:pt x="1075" y="103"/>
                  </a:cubicBezTo>
                  <a:cubicBezTo>
                    <a:pt x="1075" y="84"/>
                    <a:pt x="1090" y="72"/>
                    <a:pt x="1112" y="72"/>
                  </a:cubicBezTo>
                  <a:cubicBezTo>
                    <a:pt x="1118" y="72"/>
                    <a:pt x="1125" y="73"/>
                    <a:pt x="1133" y="75"/>
                  </a:cubicBezTo>
                  <a:cubicBezTo>
                    <a:pt x="1133" y="73"/>
                    <a:pt x="1133" y="73"/>
                    <a:pt x="1133" y="73"/>
                  </a:cubicBezTo>
                  <a:cubicBezTo>
                    <a:pt x="1133" y="63"/>
                    <a:pt x="1127" y="59"/>
                    <a:pt x="1112" y="59"/>
                  </a:cubicBezTo>
                  <a:cubicBezTo>
                    <a:pt x="1102" y="59"/>
                    <a:pt x="1093" y="62"/>
                    <a:pt x="1086" y="66"/>
                  </a:cubicBezTo>
                  <a:cubicBezTo>
                    <a:pt x="1084" y="66"/>
                    <a:pt x="1084" y="66"/>
                    <a:pt x="1084" y="66"/>
                  </a:cubicBezTo>
                  <a:cubicBezTo>
                    <a:pt x="1084" y="44"/>
                    <a:pt x="1084" y="44"/>
                    <a:pt x="1084" y="44"/>
                  </a:cubicBezTo>
                  <a:cubicBezTo>
                    <a:pt x="1092" y="40"/>
                    <a:pt x="1104" y="36"/>
                    <a:pt x="1117" y="36"/>
                  </a:cubicBezTo>
                  <a:cubicBezTo>
                    <a:pt x="1145" y="36"/>
                    <a:pt x="1160" y="49"/>
                    <a:pt x="1160" y="73"/>
                  </a:cubicBezTo>
                  <a:cubicBezTo>
                    <a:pt x="1160" y="132"/>
                    <a:pt x="1160" y="132"/>
                    <a:pt x="1160" y="132"/>
                  </a:cubicBezTo>
                  <a:cubicBezTo>
                    <a:pt x="1133" y="132"/>
                    <a:pt x="1133" y="132"/>
                    <a:pt x="1133" y="132"/>
                  </a:cubicBezTo>
                  <a:cubicBezTo>
                    <a:pt x="1133" y="123"/>
                    <a:pt x="1133" y="123"/>
                    <a:pt x="1133" y="123"/>
                  </a:cubicBezTo>
                  <a:close/>
                  <a:moveTo>
                    <a:pt x="1133" y="102"/>
                  </a:moveTo>
                  <a:cubicBezTo>
                    <a:pt x="1133" y="94"/>
                    <a:pt x="1133" y="94"/>
                    <a:pt x="1133" y="94"/>
                  </a:cubicBezTo>
                  <a:cubicBezTo>
                    <a:pt x="1128" y="92"/>
                    <a:pt x="1123" y="91"/>
                    <a:pt x="1117" y="91"/>
                  </a:cubicBezTo>
                  <a:cubicBezTo>
                    <a:pt x="1108" y="91"/>
                    <a:pt x="1103" y="95"/>
                    <a:pt x="1103" y="102"/>
                  </a:cubicBezTo>
                  <a:cubicBezTo>
                    <a:pt x="1103" y="110"/>
                    <a:pt x="1108" y="113"/>
                    <a:pt x="1116" y="113"/>
                  </a:cubicBezTo>
                  <a:cubicBezTo>
                    <a:pt x="1124" y="113"/>
                    <a:pt x="1130" y="109"/>
                    <a:pt x="1133" y="102"/>
                  </a:cubicBezTo>
                  <a:close/>
                  <a:moveTo>
                    <a:pt x="1207" y="53"/>
                  </a:moveTo>
                  <a:cubicBezTo>
                    <a:pt x="1212" y="43"/>
                    <a:pt x="1220" y="37"/>
                    <a:pt x="1230" y="37"/>
                  </a:cubicBezTo>
                  <a:cubicBezTo>
                    <a:pt x="1234" y="37"/>
                    <a:pt x="1238" y="38"/>
                    <a:pt x="1239" y="39"/>
                  </a:cubicBezTo>
                  <a:cubicBezTo>
                    <a:pt x="1239" y="65"/>
                    <a:pt x="1239" y="65"/>
                    <a:pt x="1239" y="65"/>
                  </a:cubicBezTo>
                  <a:cubicBezTo>
                    <a:pt x="1238" y="65"/>
                    <a:pt x="1238" y="65"/>
                    <a:pt x="1238" y="65"/>
                  </a:cubicBezTo>
                  <a:cubicBezTo>
                    <a:pt x="1235" y="64"/>
                    <a:pt x="1231" y="63"/>
                    <a:pt x="1226" y="63"/>
                  </a:cubicBezTo>
                  <a:cubicBezTo>
                    <a:pt x="1217" y="63"/>
                    <a:pt x="1210" y="68"/>
                    <a:pt x="1208" y="78"/>
                  </a:cubicBezTo>
                  <a:cubicBezTo>
                    <a:pt x="1208" y="132"/>
                    <a:pt x="1208" y="132"/>
                    <a:pt x="1208" y="132"/>
                  </a:cubicBezTo>
                  <a:cubicBezTo>
                    <a:pt x="1180" y="132"/>
                    <a:pt x="1180" y="132"/>
                    <a:pt x="1180" y="132"/>
                  </a:cubicBezTo>
                  <a:cubicBezTo>
                    <a:pt x="1180" y="38"/>
                    <a:pt x="1180" y="38"/>
                    <a:pt x="1180" y="38"/>
                  </a:cubicBezTo>
                  <a:cubicBezTo>
                    <a:pt x="1207" y="38"/>
                    <a:pt x="1207" y="38"/>
                    <a:pt x="1207" y="38"/>
                  </a:cubicBezTo>
                  <a:cubicBezTo>
                    <a:pt x="1207" y="53"/>
                    <a:pt x="1207" y="53"/>
                    <a:pt x="1207" y="53"/>
                  </a:cubicBezTo>
                  <a:close/>
                  <a:moveTo>
                    <a:pt x="1314" y="122"/>
                  </a:moveTo>
                  <a:cubicBezTo>
                    <a:pt x="1308" y="130"/>
                    <a:pt x="1298" y="134"/>
                    <a:pt x="1286" y="134"/>
                  </a:cubicBezTo>
                  <a:cubicBezTo>
                    <a:pt x="1262" y="134"/>
                    <a:pt x="1246" y="112"/>
                    <a:pt x="1246" y="85"/>
                  </a:cubicBezTo>
                  <a:cubicBezTo>
                    <a:pt x="1246" y="58"/>
                    <a:pt x="1262" y="36"/>
                    <a:pt x="1286" y="36"/>
                  </a:cubicBezTo>
                  <a:cubicBezTo>
                    <a:pt x="1298" y="36"/>
                    <a:pt x="1307" y="40"/>
                    <a:pt x="1313" y="47"/>
                  </a:cubicBezTo>
                  <a:cubicBezTo>
                    <a:pt x="1313" y="0"/>
                    <a:pt x="1313" y="0"/>
                    <a:pt x="1313" y="0"/>
                  </a:cubicBezTo>
                  <a:cubicBezTo>
                    <a:pt x="1341" y="0"/>
                    <a:pt x="1341" y="0"/>
                    <a:pt x="1341" y="0"/>
                  </a:cubicBezTo>
                  <a:cubicBezTo>
                    <a:pt x="1341" y="132"/>
                    <a:pt x="1341" y="132"/>
                    <a:pt x="1341" y="132"/>
                  </a:cubicBezTo>
                  <a:cubicBezTo>
                    <a:pt x="1314" y="132"/>
                    <a:pt x="1314" y="132"/>
                    <a:pt x="1314" y="132"/>
                  </a:cubicBezTo>
                  <a:cubicBezTo>
                    <a:pt x="1314" y="122"/>
                    <a:pt x="1314" y="122"/>
                    <a:pt x="1314" y="122"/>
                  </a:cubicBezTo>
                  <a:close/>
                  <a:moveTo>
                    <a:pt x="1313" y="100"/>
                  </a:moveTo>
                  <a:cubicBezTo>
                    <a:pt x="1313" y="70"/>
                    <a:pt x="1313" y="70"/>
                    <a:pt x="1313" y="70"/>
                  </a:cubicBezTo>
                  <a:cubicBezTo>
                    <a:pt x="1308" y="63"/>
                    <a:pt x="1302" y="60"/>
                    <a:pt x="1295" y="60"/>
                  </a:cubicBezTo>
                  <a:cubicBezTo>
                    <a:pt x="1283" y="60"/>
                    <a:pt x="1275" y="69"/>
                    <a:pt x="1275" y="85"/>
                  </a:cubicBezTo>
                  <a:cubicBezTo>
                    <a:pt x="1275" y="101"/>
                    <a:pt x="1283" y="110"/>
                    <a:pt x="1295" y="110"/>
                  </a:cubicBezTo>
                  <a:cubicBezTo>
                    <a:pt x="1302" y="110"/>
                    <a:pt x="1308" y="107"/>
                    <a:pt x="1313" y="100"/>
                  </a:cubicBezTo>
                  <a:close/>
                  <a:moveTo>
                    <a:pt x="0" y="175"/>
                  </a:moveTo>
                  <a:cubicBezTo>
                    <a:pt x="81" y="175"/>
                    <a:pt x="81" y="175"/>
                    <a:pt x="81" y="175"/>
                  </a:cubicBezTo>
                  <a:cubicBezTo>
                    <a:pt x="81" y="191"/>
                    <a:pt x="81" y="191"/>
                    <a:pt x="81" y="191"/>
                  </a:cubicBezTo>
                  <a:cubicBezTo>
                    <a:pt x="18" y="191"/>
                    <a:pt x="18" y="191"/>
                    <a:pt x="18" y="191"/>
                  </a:cubicBezTo>
                  <a:cubicBezTo>
                    <a:pt x="18" y="231"/>
                    <a:pt x="18" y="231"/>
                    <a:pt x="18" y="231"/>
                  </a:cubicBezTo>
                  <a:cubicBezTo>
                    <a:pt x="75" y="231"/>
                    <a:pt x="75" y="231"/>
                    <a:pt x="75" y="231"/>
                  </a:cubicBezTo>
                  <a:cubicBezTo>
                    <a:pt x="75" y="247"/>
                    <a:pt x="75" y="247"/>
                    <a:pt x="75" y="247"/>
                  </a:cubicBezTo>
                  <a:cubicBezTo>
                    <a:pt x="18" y="247"/>
                    <a:pt x="18" y="247"/>
                    <a:pt x="18" y="247"/>
                  </a:cubicBezTo>
                  <a:cubicBezTo>
                    <a:pt x="18" y="291"/>
                    <a:pt x="18" y="291"/>
                    <a:pt x="18" y="291"/>
                  </a:cubicBezTo>
                  <a:cubicBezTo>
                    <a:pt x="81" y="291"/>
                    <a:pt x="81" y="291"/>
                    <a:pt x="81" y="291"/>
                  </a:cubicBezTo>
                  <a:cubicBezTo>
                    <a:pt x="81" y="307"/>
                    <a:pt x="81" y="307"/>
                    <a:pt x="81" y="307"/>
                  </a:cubicBezTo>
                  <a:cubicBezTo>
                    <a:pt x="0" y="307"/>
                    <a:pt x="0" y="307"/>
                    <a:pt x="0" y="307"/>
                  </a:cubicBezTo>
                  <a:lnTo>
                    <a:pt x="0" y="175"/>
                  </a:lnTo>
                  <a:close/>
                  <a:moveTo>
                    <a:pt x="149" y="212"/>
                  </a:moveTo>
                  <a:cubicBezTo>
                    <a:pt x="169" y="212"/>
                    <a:pt x="181" y="226"/>
                    <a:pt x="181" y="248"/>
                  </a:cubicBezTo>
                  <a:cubicBezTo>
                    <a:pt x="181" y="307"/>
                    <a:pt x="181" y="307"/>
                    <a:pt x="181" y="307"/>
                  </a:cubicBezTo>
                  <a:cubicBezTo>
                    <a:pt x="164" y="307"/>
                    <a:pt x="164" y="307"/>
                    <a:pt x="164" y="307"/>
                  </a:cubicBezTo>
                  <a:cubicBezTo>
                    <a:pt x="164" y="249"/>
                    <a:pt x="164" y="249"/>
                    <a:pt x="164" y="249"/>
                  </a:cubicBezTo>
                  <a:cubicBezTo>
                    <a:pt x="164" y="237"/>
                    <a:pt x="157" y="228"/>
                    <a:pt x="144" y="228"/>
                  </a:cubicBezTo>
                  <a:cubicBezTo>
                    <a:pt x="133" y="228"/>
                    <a:pt x="124" y="235"/>
                    <a:pt x="121" y="245"/>
                  </a:cubicBezTo>
                  <a:cubicBezTo>
                    <a:pt x="121" y="307"/>
                    <a:pt x="121" y="307"/>
                    <a:pt x="121" y="307"/>
                  </a:cubicBezTo>
                  <a:cubicBezTo>
                    <a:pt x="103" y="307"/>
                    <a:pt x="103" y="307"/>
                    <a:pt x="103" y="307"/>
                  </a:cubicBezTo>
                  <a:cubicBezTo>
                    <a:pt x="103" y="214"/>
                    <a:pt x="103" y="214"/>
                    <a:pt x="103" y="214"/>
                  </a:cubicBezTo>
                  <a:cubicBezTo>
                    <a:pt x="121" y="214"/>
                    <a:pt x="121" y="214"/>
                    <a:pt x="121" y="214"/>
                  </a:cubicBezTo>
                  <a:cubicBezTo>
                    <a:pt x="121" y="227"/>
                    <a:pt x="121" y="227"/>
                    <a:pt x="121" y="227"/>
                  </a:cubicBezTo>
                  <a:cubicBezTo>
                    <a:pt x="126" y="219"/>
                    <a:pt x="136" y="212"/>
                    <a:pt x="149" y="212"/>
                  </a:cubicBezTo>
                  <a:close/>
                  <a:moveTo>
                    <a:pt x="228" y="214"/>
                  </a:moveTo>
                  <a:cubicBezTo>
                    <a:pt x="252" y="214"/>
                    <a:pt x="252" y="214"/>
                    <a:pt x="252" y="214"/>
                  </a:cubicBezTo>
                  <a:cubicBezTo>
                    <a:pt x="252" y="229"/>
                    <a:pt x="252" y="229"/>
                    <a:pt x="252" y="229"/>
                  </a:cubicBezTo>
                  <a:cubicBezTo>
                    <a:pt x="228" y="229"/>
                    <a:pt x="228" y="229"/>
                    <a:pt x="228" y="229"/>
                  </a:cubicBezTo>
                  <a:cubicBezTo>
                    <a:pt x="228" y="279"/>
                    <a:pt x="228" y="279"/>
                    <a:pt x="228" y="279"/>
                  </a:cubicBezTo>
                  <a:cubicBezTo>
                    <a:pt x="228" y="289"/>
                    <a:pt x="234" y="293"/>
                    <a:pt x="243" y="293"/>
                  </a:cubicBezTo>
                  <a:cubicBezTo>
                    <a:pt x="246" y="293"/>
                    <a:pt x="249" y="293"/>
                    <a:pt x="251" y="292"/>
                  </a:cubicBezTo>
                  <a:cubicBezTo>
                    <a:pt x="252" y="292"/>
                    <a:pt x="252" y="292"/>
                    <a:pt x="252" y="292"/>
                  </a:cubicBezTo>
                  <a:cubicBezTo>
                    <a:pt x="252" y="307"/>
                    <a:pt x="252" y="307"/>
                    <a:pt x="252" y="307"/>
                  </a:cubicBezTo>
                  <a:cubicBezTo>
                    <a:pt x="249" y="308"/>
                    <a:pt x="246" y="309"/>
                    <a:pt x="241" y="309"/>
                  </a:cubicBezTo>
                  <a:cubicBezTo>
                    <a:pt x="219" y="309"/>
                    <a:pt x="211" y="299"/>
                    <a:pt x="211" y="281"/>
                  </a:cubicBezTo>
                  <a:cubicBezTo>
                    <a:pt x="211" y="229"/>
                    <a:pt x="211" y="229"/>
                    <a:pt x="211" y="229"/>
                  </a:cubicBezTo>
                  <a:cubicBezTo>
                    <a:pt x="195" y="229"/>
                    <a:pt x="195" y="229"/>
                    <a:pt x="195" y="229"/>
                  </a:cubicBezTo>
                  <a:cubicBezTo>
                    <a:pt x="195" y="214"/>
                    <a:pt x="195" y="214"/>
                    <a:pt x="195" y="214"/>
                  </a:cubicBezTo>
                  <a:cubicBezTo>
                    <a:pt x="211" y="214"/>
                    <a:pt x="211" y="214"/>
                    <a:pt x="211" y="214"/>
                  </a:cubicBezTo>
                  <a:cubicBezTo>
                    <a:pt x="211" y="189"/>
                    <a:pt x="211" y="189"/>
                    <a:pt x="211" y="189"/>
                  </a:cubicBezTo>
                  <a:cubicBezTo>
                    <a:pt x="228" y="189"/>
                    <a:pt x="228" y="189"/>
                    <a:pt x="228" y="189"/>
                  </a:cubicBezTo>
                  <a:lnTo>
                    <a:pt x="228" y="214"/>
                  </a:lnTo>
                  <a:close/>
                  <a:moveTo>
                    <a:pt x="309" y="309"/>
                  </a:moveTo>
                  <a:cubicBezTo>
                    <a:pt x="282" y="309"/>
                    <a:pt x="263" y="290"/>
                    <a:pt x="263" y="261"/>
                  </a:cubicBezTo>
                  <a:cubicBezTo>
                    <a:pt x="263" y="232"/>
                    <a:pt x="280" y="212"/>
                    <a:pt x="305" y="212"/>
                  </a:cubicBezTo>
                  <a:cubicBezTo>
                    <a:pt x="331" y="212"/>
                    <a:pt x="344" y="230"/>
                    <a:pt x="344" y="258"/>
                  </a:cubicBezTo>
                  <a:cubicBezTo>
                    <a:pt x="344" y="266"/>
                    <a:pt x="344" y="266"/>
                    <a:pt x="344" y="266"/>
                  </a:cubicBezTo>
                  <a:cubicBezTo>
                    <a:pt x="281" y="266"/>
                    <a:pt x="281" y="266"/>
                    <a:pt x="281" y="266"/>
                  </a:cubicBezTo>
                  <a:cubicBezTo>
                    <a:pt x="282" y="284"/>
                    <a:pt x="295" y="293"/>
                    <a:pt x="311" y="293"/>
                  </a:cubicBezTo>
                  <a:cubicBezTo>
                    <a:pt x="321" y="293"/>
                    <a:pt x="329" y="291"/>
                    <a:pt x="337" y="285"/>
                  </a:cubicBezTo>
                  <a:cubicBezTo>
                    <a:pt x="338" y="285"/>
                    <a:pt x="338" y="285"/>
                    <a:pt x="338" y="285"/>
                  </a:cubicBezTo>
                  <a:cubicBezTo>
                    <a:pt x="338" y="300"/>
                    <a:pt x="338" y="300"/>
                    <a:pt x="338" y="300"/>
                  </a:cubicBezTo>
                  <a:cubicBezTo>
                    <a:pt x="330" y="306"/>
                    <a:pt x="320" y="309"/>
                    <a:pt x="309" y="309"/>
                  </a:cubicBezTo>
                  <a:close/>
                  <a:moveTo>
                    <a:pt x="281" y="251"/>
                  </a:moveTo>
                  <a:cubicBezTo>
                    <a:pt x="327" y="251"/>
                    <a:pt x="327" y="251"/>
                    <a:pt x="327" y="251"/>
                  </a:cubicBezTo>
                  <a:cubicBezTo>
                    <a:pt x="327" y="237"/>
                    <a:pt x="320" y="227"/>
                    <a:pt x="306" y="227"/>
                  </a:cubicBezTo>
                  <a:cubicBezTo>
                    <a:pt x="292" y="227"/>
                    <a:pt x="284" y="237"/>
                    <a:pt x="281" y="251"/>
                  </a:cubicBezTo>
                  <a:close/>
                  <a:moveTo>
                    <a:pt x="382" y="228"/>
                  </a:moveTo>
                  <a:cubicBezTo>
                    <a:pt x="386" y="218"/>
                    <a:pt x="395" y="212"/>
                    <a:pt x="405" y="212"/>
                  </a:cubicBezTo>
                  <a:cubicBezTo>
                    <a:pt x="409" y="212"/>
                    <a:pt x="413" y="213"/>
                    <a:pt x="414" y="214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1" y="230"/>
                    <a:pt x="407" y="229"/>
                    <a:pt x="403" y="229"/>
                  </a:cubicBezTo>
                  <a:cubicBezTo>
                    <a:pt x="393" y="229"/>
                    <a:pt x="385" y="236"/>
                    <a:pt x="382" y="246"/>
                  </a:cubicBezTo>
                  <a:cubicBezTo>
                    <a:pt x="382" y="307"/>
                    <a:pt x="382" y="307"/>
                    <a:pt x="382" y="307"/>
                  </a:cubicBezTo>
                  <a:cubicBezTo>
                    <a:pt x="365" y="307"/>
                    <a:pt x="365" y="307"/>
                    <a:pt x="365" y="307"/>
                  </a:cubicBezTo>
                  <a:cubicBezTo>
                    <a:pt x="365" y="214"/>
                    <a:pt x="365" y="214"/>
                    <a:pt x="365" y="214"/>
                  </a:cubicBezTo>
                  <a:cubicBezTo>
                    <a:pt x="382" y="214"/>
                    <a:pt x="382" y="214"/>
                    <a:pt x="382" y="214"/>
                  </a:cubicBezTo>
                  <a:cubicBezTo>
                    <a:pt x="382" y="228"/>
                    <a:pt x="382" y="228"/>
                    <a:pt x="382" y="228"/>
                  </a:cubicBezTo>
                  <a:close/>
                  <a:moveTo>
                    <a:pt x="474" y="212"/>
                  </a:moveTo>
                  <a:cubicBezTo>
                    <a:pt x="502" y="212"/>
                    <a:pt x="516" y="235"/>
                    <a:pt x="516" y="260"/>
                  </a:cubicBezTo>
                  <a:cubicBezTo>
                    <a:pt x="516" y="286"/>
                    <a:pt x="502" y="309"/>
                    <a:pt x="474" y="309"/>
                  </a:cubicBezTo>
                  <a:cubicBezTo>
                    <a:pt x="463" y="309"/>
                    <a:pt x="453" y="303"/>
                    <a:pt x="448" y="296"/>
                  </a:cubicBezTo>
                  <a:cubicBezTo>
                    <a:pt x="448" y="342"/>
                    <a:pt x="448" y="342"/>
                    <a:pt x="448" y="342"/>
                  </a:cubicBezTo>
                  <a:cubicBezTo>
                    <a:pt x="430" y="342"/>
                    <a:pt x="430" y="342"/>
                    <a:pt x="430" y="342"/>
                  </a:cubicBezTo>
                  <a:cubicBezTo>
                    <a:pt x="430" y="214"/>
                    <a:pt x="430" y="214"/>
                    <a:pt x="430" y="214"/>
                  </a:cubicBezTo>
                  <a:cubicBezTo>
                    <a:pt x="448" y="214"/>
                    <a:pt x="448" y="214"/>
                    <a:pt x="448" y="214"/>
                  </a:cubicBezTo>
                  <a:cubicBezTo>
                    <a:pt x="448" y="224"/>
                    <a:pt x="448" y="224"/>
                    <a:pt x="448" y="224"/>
                  </a:cubicBezTo>
                  <a:cubicBezTo>
                    <a:pt x="453" y="218"/>
                    <a:pt x="463" y="212"/>
                    <a:pt x="474" y="212"/>
                  </a:cubicBezTo>
                  <a:close/>
                  <a:moveTo>
                    <a:pt x="471" y="293"/>
                  </a:moveTo>
                  <a:cubicBezTo>
                    <a:pt x="488" y="293"/>
                    <a:pt x="498" y="279"/>
                    <a:pt x="498" y="260"/>
                  </a:cubicBezTo>
                  <a:cubicBezTo>
                    <a:pt x="498" y="242"/>
                    <a:pt x="488" y="228"/>
                    <a:pt x="471" y="228"/>
                  </a:cubicBezTo>
                  <a:cubicBezTo>
                    <a:pt x="461" y="228"/>
                    <a:pt x="453" y="233"/>
                    <a:pt x="448" y="243"/>
                  </a:cubicBezTo>
                  <a:cubicBezTo>
                    <a:pt x="448" y="278"/>
                    <a:pt x="448" y="278"/>
                    <a:pt x="448" y="278"/>
                  </a:cubicBezTo>
                  <a:cubicBezTo>
                    <a:pt x="453" y="287"/>
                    <a:pt x="461" y="293"/>
                    <a:pt x="471" y="293"/>
                  </a:cubicBezTo>
                  <a:close/>
                  <a:moveTo>
                    <a:pt x="554" y="228"/>
                  </a:moveTo>
                  <a:cubicBezTo>
                    <a:pt x="558" y="218"/>
                    <a:pt x="567" y="212"/>
                    <a:pt x="577" y="212"/>
                  </a:cubicBezTo>
                  <a:cubicBezTo>
                    <a:pt x="581" y="212"/>
                    <a:pt x="585" y="213"/>
                    <a:pt x="587" y="214"/>
                  </a:cubicBezTo>
                  <a:cubicBezTo>
                    <a:pt x="587" y="231"/>
                    <a:pt x="587" y="231"/>
                    <a:pt x="587" y="231"/>
                  </a:cubicBezTo>
                  <a:cubicBezTo>
                    <a:pt x="586" y="231"/>
                    <a:pt x="586" y="231"/>
                    <a:pt x="586" y="231"/>
                  </a:cubicBezTo>
                  <a:cubicBezTo>
                    <a:pt x="583" y="230"/>
                    <a:pt x="579" y="229"/>
                    <a:pt x="575" y="229"/>
                  </a:cubicBezTo>
                  <a:cubicBezTo>
                    <a:pt x="565" y="229"/>
                    <a:pt x="557" y="236"/>
                    <a:pt x="554" y="246"/>
                  </a:cubicBezTo>
                  <a:cubicBezTo>
                    <a:pt x="554" y="307"/>
                    <a:pt x="554" y="307"/>
                    <a:pt x="554" y="307"/>
                  </a:cubicBezTo>
                  <a:cubicBezTo>
                    <a:pt x="537" y="307"/>
                    <a:pt x="537" y="307"/>
                    <a:pt x="537" y="307"/>
                  </a:cubicBezTo>
                  <a:cubicBezTo>
                    <a:pt x="537" y="214"/>
                    <a:pt x="537" y="214"/>
                    <a:pt x="537" y="214"/>
                  </a:cubicBezTo>
                  <a:cubicBezTo>
                    <a:pt x="554" y="214"/>
                    <a:pt x="554" y="214"/>
                    <a:pt x="554" y="214"/>
                  </a:cubicBezTo>
                  <a:cubicBezTo>
                    <a:pt x="554" y="228"/>
                    <a:pt x="554" y="228"/>
                    <a:pt x="554" y="228"/>
                  </a:cubicBezTo>
                  <a:close/>
                  <a:moveTo>
                    <a:pt x="612" y="176"/>
                  </a:moveTo>
                  <a:cubicBezTo>
                    <a:pt x="618" y="176"/>
                    <a:pt x="623" y="181"/>
                    <a:pt x="623" y="187"/>
                  </a:cubicBezTo>
                  <a:cubicBezTo>
                    <a:pt x="623" y="193"/>
                    <a:pt x="618" y="198"/>
                    <a:pt x="612" y="198"/>
                  </a:cubicBezTo>
                  <a:cubicBezTo>
                    <a:pt x="606" y="198"/>
                    <a:pt x="601" y="193"/>
                    <a:pt x="601" y="187"/>
                  </a:cubicBezTo>
                  <a:cubicBezTo>
                    <a:pt x="601" y="181"/>
                    <a:pt x="606" y="176"/>
                    <a:pt x="612" y="176"/>
                  </a:cubicBezTo>
                  <a:close/>
                  <a:moveTo>
                    <a:pt x="603" y="214"/>
                  </a:moveTo>
                  <a:cubicBezTo>
                    <a:pt x="621" y="214"/>
                    <a:pt x="621" y="214"/>
                    <a:pt x="621" y="214"/>
                  </a:cubicBezTo>
                  <a:cubicBezTo>
                    <a:pt x="621" y="307"/>
                    <a:pt x="621" y="307"/>
                    <a:pt x="621" y="307"/>
                  </a:cubicBezTo>
                  <a:cubicBezTo>
                    <a:pt x="603" y="307"/>
                    <a:pt x="603" y="307"/>
                    <a:pt x="603" y="307"/>
                  </a:cubicBezTo>
                  <a:lnTo>
                    <a:pt x="603" y="214"/>
                  </a:lnTo>
                  <a:close/>
                  <a:moveTo>
                    <a:pt x="683" y="252"/>
                  </a:moveTo>
                  <a:cubicBezTo>
                    <a:pt x="696" y="257"/>
                    <a:pt x="711" y="262"/>
                    <a:pt x="711" y="280"/>
                  </a:cubicBezTo>
                  <a:cubicBezTo>
                    <a:pt x="711" y="299"/>
                    <a:pt x="696" y="309"/>
                    <a:pt x="675" y="309"/>
                  </a:cubicBezTo>
                  <a:cubicBezTo>
                    <a:pt x="663" y="309"/>
                    <a:pt x="651" y="306"/>
                    <a:pt x="644" y="300"/>
                  </a:cubicBezTo>
                  <a:cubicBezTo>
                    <a:pt x="644" y="283"/>
                    <a:pt x="644" y="283"/>
                    <a:pt x="644" y="283"/>
                  </a:cubicBezTo>
                  <a:cubicBezTo>
                    <a:pt x="645" y="283"/>
                    <a:pt x="645" y="283"/>
                    <a:pt x="645" y="283"/>
                  </a:cubicBezTo>
                  <a:cubicBezTo>
                    <a:pt x="653" y="291"/>
                    <a:pt x="664" y="294"/>
                    <a:pt x="675" y="294"/>
                  </a:cubicBezTo>
                  <a:cubicBezTo>
                    <a:pt x="685" y="294"/>
                    <a:pt x="694" y="290"/>
                    <a:pt x="694" y="282"/>
                  </a:cubicBezTo>
                  <a:cubicBezTo>
                    <a:pt x="694" y="274"/>
                    <a:pt x="687" y="272"/>
                    <a:pt x="672" y="267"/>
                  </a:cubicBezTo>
                  <a:cubicBezTo>
                    <a:pt x="659" y="263"/>
                    <a:pt x="644" y="258"/>
                    <a:pt x="644" y="240"/>
                  </a:cubicBezTo>
                  <a:cubicBezTo>
                    <a:pt x="644" y="223"/>
                    <a:pt x="659" y="212"/>
                    <a:pt x="678" y="212"/>
                  </a:cubicBezTo>
                  <a:cubicBezTo>
                    <a:pt x="689" y="212"/>
                    <a:pt x="699" y="214"/>
                    <a:pt x="706" y="220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698" y="230"/>
                    <a:pt x="689" y="227"/>
                    <a:pt x="678" y="227"/>
                  </a:cubicBezTo>
                  <a:cubicBezTo>
                    <a:pt x="667" y="227"/>
                    <a:pt x="661" y="232"/>
                    <a:pt x="661" y="238"/>
                  </a:cubicBezTo>
                  <a:cubicBezTo>
                    <a:pt x="661" y="246"/>
                    <a:pt x="668" y="248"/>
                    <a:pt x="683" y="252"/>
                  </a:cubicBezTo>
                  <a:close/>
                  <a:moveTo>
                    <a:pt x="772" y="309"/>
                  </a:moveTo>
                  <a:cubicBezTo>
                    <a:pt x="745" y="309"/>
                    <a:pt x="726" y="290"/>
                    <a:pt x="726" y="261"/>
                  </a:cubicBezTo>
                  <a:cubicBezTo>
                    <a:pt x="726" y="232"/>
                    <a:pt x="744" y="212"/>
                    <a:pt x="769" y="212"/>
                  </a:cubicBezTo>
                  <a:cubicBezTo>
                    <a:pt x="794" y="212"/>
                    <a:pt x="807" y="230"/>
                    <a:pt x="807" y="258"/>
                  </a:cubicBezTo>
                  <a:cubicBezTo>
                    <a:pt x="807" y="266"/>
                    <a:pt x="807" y="266"/>
                    <a:pt x="807" y="266"/>
                  </a:cubicBezTo>
                  <a:cubicBezTo>
                    <a:pt x="744" y="266"/>
                    <a:pt x="744" y="266"/>
                    <a:pt x="744" y="266"/>
                  </a:cubicBezTo>
                  <a:cubicBezTo>
                    <a:pt x="746" y="284"/>
                    <a:pt x="758" y="293"/>
                    <a:pt x="774" y="293"/>
                  </a:cubicBezTo>
                  <a:cubicBezTo>
                    <a:pt x="785" y="293"/>
                    <a:pt x="792" y="291"/>
                    <a:pt x="800" y="285"/>
                  </a:cubicBezTo>
                  <a:cubicBezTo>
                    <a:pt x="801" y="285"/>
                    <a:pt x="801" y="285"/>
                    <a:pt x="801" y="285"/>
                  </a:cubicBezTo>
                  <a:cubicBezTo>
                    <a:pt x="801" y="300"/>
                    <a:pt x="801" y="300"/>
                    <a:pt x="801" y="300"/>
                  </a:cubicBezTo>
                  <a:cubicBezTo>
                    <a:pt x="793" y="306"/>
                    <a:pt x="783" y="309"/>
                    <a:pt x="772" y="309"/>
                  </a:cubicBezTo>
                  <a:close/>
                  <a:moveTo>
                    <a:pt x="744" y="251"/>
                  </a:moveTo>
                  <a:cubicBezTo>
                    <a:pt x="791" y="251"/>
                    <a:pt x="791" y="251"/>
                    <a:pt x="791" y="251"/>
                  </a:cubicBezTo>
                  <a:cubicBezTo>
                    <a:pt x="790" y="237"/>
                    <a:pt x="783" y="227"/>
                    <a:pt x="769" y="227"/>
                  </a:cubicBezTo>
                  <a:cubicBezTo>
                    <a:pt x="756" y="227"/>
                    <a:pt x="747" y="237"/>
                    <a:pt x="744" y="2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54ACD-BEB7-4258-A5F3-653792456C00}" type="datetime4">
              <a:rPr lang="en-US" smtClean="0"/>
              <a:t>April 27, 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3234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ate Quo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3213" y="381000"/>
            <a:ext cx="9456737" cy="2286000"/>
          </a:xfrm>
        </p:spPr>
        <p:txBody>
          <a:bodyPr>
            <a:noAutofit/>
          </a:bodyPr>
          <a:lstStyle>
            <a:lvl1pPr marL="384048" indent="-384048">
              <a:lnSpc>
                <a:spcPct val="80000"/>
              </a:lnSpc>
              <a:defRPr sz="6000"/>
            </a:lvl1pPr>
          </a:lstStyle>
          <a:p>
            <a:r>
              <a:rPr lang="en-US" dirty="0" smtClean="0"/>
              <a:t>“Click to add quote here. Type quotation marks before and after text.”</a:t>
            </a:r>
            <a:endParaRPr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728052" y="2819400"/>
            <a:ext cx="9031897" cy="13716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000"/>
            </a:lvl1pPr>
            <a:lvl2pPr marL="0" indent="0">
              <a:spcBef>
                <a:spcPts val="0"/>
              </a:spcBef>
              <a:buFontTx/>
              <a:buNone/>
              <a:defRPr sz="2000"/>
            </a:lvl2pPr>
            <a:lvl3pPr marL="0" indent="0">
              <a:spcBef>
                <a:spcPts val="0"/>
              </a:spcBef>
              <a:buFontTx/>
              <a:buNone/>
              <a:defRPr sz="2000"/>
            </a:lvl3pPr>
            <a:lvl4pPr marL="0" indent="0">
              <a:spcBef>
                <a:spcPts val="0"/>
              </a:spcBef>
              <a:buFontTx/>
              <a:buNone/>
              <a:defRPr sz="2000"/>
            </a:lvl4pPr>
            <a:lvl5pPr marL="0" indent="0">
              <a:spcBef>
                <a:spcPts val="0"/>
              </a:spcBef>
              <a:buFontTx/>
              <a:buNone/>
              <a:defRPr sz="2000"/>
            </a:lvl5pPr>
            <a:lvl6pPr marL="0" indent="0">
              <a:spcBef>
                <a:spcPts val="0"/>
              </a:spcBef>
              <a:buFontTx/>
              <a:buNone/>
              <a:defRPr sz="2000"/>
            </a:lvl6pPr>
            <a:lvl7pPr marL="0" indent="0">
              <a:spcBef>
                <a:spcPts val="0"/>
              </a:spcBef>
              <a:buFontTx/>
              <a:buNone/>
              <a:defRPr sz="2000"/>
            </a:lvl7pPr>
            <a:lvl8pPr marL="0" indent="0">
              <a:spcBef>
                <a:spcPts val="0"/>
              </a:spcBef>
              <a:buFontTx/>
              <a:buNone/>
              <a:defRPr sz="2000"/>
            </a:lvl8pPr>
            <a:lvl9pPr marL="0" indent="0">
              <a:spcBef>
                <a:spcPts val="0"/>
              </a:spcBef>
              <a:buFontTx/>
              <a:buNone/>
              <a:defRPr sz="2000"/>
            </a:lvl9pPr>
          </a:lstStyle>
          <a:p>
            <a:pPr lvl="0"/>
            <a:r>
              <a:rPr lang="en-US" dirty="0" smtClean="0"/>
              <a:t>Click to add quoted person’s name, title, company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08014" y="6248401"/>
            <a:ext cx="969471" cy="390524"/>
            <a:chOff x="3578225" y="1146175"/>
            <a:chExt cx="5038725" cy="2111375"/>
          </a:xfrm>
          <a:solidFill>
            <a:schemeClr val="tx1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auto">
            <a:xfrm>
              <a:off x="3578225" y="1146175"/>
              <a:ext cx="1725613" cy="498475"/>
            </a:xfrm>
            <a:custGeom>
              <a:avLst/>
              <a:gdLst>
                <a:gd name="T0" fmla="*/ 0 w 1087"/>
                <a:gd name="T1" fmla="*/ 0 h 314"/>
                <a:gd name="T2" fmla="*/ 0 w 1087"/>
                <a:gd name="T3" fmla="*/ 314 h 314"/>
                <a:gd name="T4" fmla="*/ 0 w 1087"/>
                <a:gd name="T5" fmla="*/ 314 h 314"/>
                <a:gd name="T6" fmla="*/ 1087 w 1087"/>
                <a:gd name="T7" fmla="*/ 314 h 314"/>
                <a:gd name="T8" fmla="*/ 1087 w 1087"/>
                <a:gd name="T9" fmla="*/ 0 h 314"/>
                <a:gd name="T10" fmla="*/ 0 w 1087"/>
                <a:gd name="T11" fmla="*/ 0 h 314"/>
                <a:gd name="T12" fmla="*/ 1018 w 1087"/>
                <a:gd name="T13" fmla="*/ 245 h 314"/>
                <a:gd name="T14" fmla="*/ 69 w 1087"/>
                <a:gd name="T15" fmla="*/ 245 h 314"/>
                <a:gd name="T16" fmla="*/ 69 w 1087"/>
                <a:gd name="T17" fmla="*/ 69 h 314"/>
                <a:gd name="T18" fmla="*/ 1018 w 1087"/>
                <a:gd name="T19" fmla="*/ 69 h 314"/>
                <a:gd name="T20" fmla="*/ 1018 w 1087"/>
                <a:gd name="T21" fmla="*/ 245 h 314"/>
                <a:gd name="T22" fmla="*/ 1018 w 1087"/>
                <a:gd name="T23" fmla="*/ 245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7" h="314">
                  <a:moveTo>
                    <a:pt x="0" y="0"/>
                  </a:moveTo>
                  <a:lnTo>
                    <a:pt x="0" y="314"/>
                  </a:lnTo>
                  <a:lnTo>
                    <a:pt x="0" y="314"/>
                  </a:lnTo>
                  <a:lnTo>
                    <a:pt x="1087" y="314"/>
                  </a:lnTo>
                  <a:lnTo>
                    <a:pt x="1087" y="0"/>
                  </a:lnTo>
                  <a:lnTo>
                    <a:pt x="0" y="0"/>
                  </a:lnTo>
                  <a:close/>
                  <a:moveTo>
                    <a:pt x="1018" y="245"/>
                  </a:moveTo>
                  <a:lnTo>
                    <a:pt x="69" y="245"/>
                  </a:lnTo>
                  <a:lnTo>
                    <a:pt x="69" y="69"/>
                  </a:lnTo>
                  <a:lnTo>
                    <a:pt x="1018" y="69"/>
                  </a:lnTo>
                  <a:lnTo>
                    <a:pt x="1018" y="245"/>
                  </a:lnTo>
                  <a:lnTo>
                    <a:pt x="1018" y="2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/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3578225" y="1968500"/>
              <a:ext cx="5038725" cy="1289050"/>
            </a:xfrm>
            <a:custGeom>
              <a:avLst/>
              <a:gdLst>
                <a:gd name="T0" fmla="*/ 80 w 1341"/>
                <a:gd name="T1" fmla="*/ 52 h 342"/>
                <a:gd name="T2" fmla="*/ 29 w 1341"/>
                <a:gd name="T3" fmla="*/ 77 h 342"/>
                <a:gd name="T4" fmla="*/ 212 w 1341"/>
                <a:gd name="T5" fmla="*/ 93 h 342"/>
                <a:gd name="T6" fmla="*/ 174 w 1341"/>
                <a:gd name="T7" fmla="*/ 134 h 342"/>
                <a:gd name="T8" fmla="*/ 272 w 1341"/>
                <a:gd name="T9" fmla="*/ 132 h 342"/>
                <a:gd name="T10" fmla="*/ 276 w 1341"/>
                <a:gd name="T11" fmla="*/ 38 h 342"/>
                <a:gd name="T12" fmla="*/ 327 w 1341"/>
                <a:gd name="T13" fmla="*/ 132 h 342"/>
                <a:gd name="T14" fmla="*/ 398 w 1341"/>
                <a:gd name="T15" fmla="*/ 0 h 342"/>
                <a:gd name="T16" fmla="*/ 402 w 1341"/>
                <a:gd name="T17" fmla="*/ 134 h 342"/>
                <a:gd name="T18" fmla="*/ 448 w 1341"/>
                <a:gd name="T19" fmla="*/ 93 h 342"/>
                <a:gd name="T20" fmla="*/ 448 w 1341"/>
                <a:gd name="T21" fmla="*/ 74 h 342"/>
                <a:gd name="T22" fmla="*/ 642 w 1341"/>
                <a:gd name="T23" fmla="*/ 60 h 342"/>
                <a:gd name="T24" fmla="*/ 642 w 1341"/>
                <a:gd name="T25" fmla="*/ 131 h 342"/>
                <a:gd name="T26" fmla="*/ 570 w 1341"/>
                <a:gd name="T27" fmla="*/ 111 h 342"/>
                <a:gd name="T28" fmla="*/ 530 w 1341"/>
                <a:gd name="T29" fmla="*/ 60 h 342"/>
                <a:gd name="T30" fmla="*/ 558 w 1341"/>
                <a:gd name="T31" fmla="*/ 38 h 342"/>
                <a:gd name="T32" fmla="*/ 738 w 1341"/>
                <a:gd name="T33" fmla="*/ 89 h 342"/>
                <a:gd name="T34" fmla="*/ 787 w 1341"/>
                <a:gd name="T35" fmla="*/ 45 h 342"/>
                <a:gd name="T36" fmla="*/ 736 w 1341"/>
                <a:gd name="T37" fmla="*/ 65 h 342"/>
                <a:gd name="T38" fmla="*/ 848 w 1341"/>
                <a:gd name="T39" fmla="*/ 73 h 342"/>
                <a:gd name="T40" fmla="*/ 876 w 1341"/>
                <a:gd name="T41" fmla="*/ 73 h 342"/>
                <a:gd name="T42" fmla="*/ 833 w 1341"/>
                <a:gd name="T43" fmla="*/ 91 h 342"/>
                <a:gd name="T44" fmla="*/ 965 w 1341"/>
                <a:gd name="T45" fmla="*/ 43 h 342"/>
                <a:gd name="T46" fmla="*/ 964 w 1341"/>
                <a:gd name="T47" fmla="*/ 103 h 342"/>
                <a:gd name="T48" fmla="*/ 1010 w 1341"/>
                <a:gd name="T49" fmla="*/ 132 h 342"/>
                <a:gd name="T50" fmla="*/ 1070 w 1341"/>
                <a:gd name="T51" fmla="*/ 38 h 342"/>
                <a:gd name="T52" fmla="*/ 1010 w 1341"/>
                <a:gd name="T53" fmla="*/ 89 h 342"/>
                <a:gd name="T54" fmla="*/ 1133 w 1341"/>
                <a:gd name="T55" fmla="*/ 73 h 342"/>
                <a:gd name="T56" fmla="*/ 1160 w 1341"/>
                <a:gd name="T57" fmla="*/ 73 h 342"/>
                <a:gd name="T58" fmla="*/ 1117 w 1341"/>
                <a:gd name="T59" fmla="*/ 91 h 342"/>
                <a:gd name="T60" fmla="*/ 1239 w 1341"/>
                <a:gd name="T61" fmla="*/ 39 h 342"/>
                <a:gd name="T62" fmla="*/ 1180 w 1341"/>
                <a:gd name="T63" fmla="*/ 132 h 342"/>
                <a:gd name="T64" fmla="*/ 1246 w 1341"/>
                <a:gd name="T65" fmla="*/ 85 h 342"/>
                <a:gd name="T66" fmla="*/ 1314 w 1341"/>
                <a:gd name="T67" fmla="*/ 132 h 342"/>
                <a:gd name="T68" fmla="*/ 1295 w 1341"/>
                <a:gd name="T69" fmla="*/ 110 h 342"/>
                <a:gd name="T70" fmla="*/ 18 w 1341"/>
                <a:gd name="T71" fmla="*/ 231 h 342"/>
                <a:gd name="T72" fmla="*/ 81 w 1341"/>
                <a:gd name="T73" fmla="*/ 307 h 342"/>
                <a:gd name="T74" fmla="*/ 164 w 1341"/>
                <a:gd name="T75" fmla="*/ 307 h 342"/>
                <a:gd name="T76" fmla="*/ 103 w 1341"/>
                <a:gd name="T77" fmla="*/ 214 h 342"/>
                <a:gd name="T78" fmla="*/ 252 w 1341"/>
                <a:gd name="T79" fmla="*/ 229 h 342"/>
                <a:gd name="T80" fmla="*/ 252 w 1341"/>
                <a:gd name="T81" fmla="*/ 307 h 342"/>
                <a:gd name="T82" fmla="*/ 211 w 1341"/>
                <a:gd name="T83" fmla="*/ 214 h 342"/>
                <a:gd name="T84" fmla="*/ 305 w 1341"/>
                <a:gd name="T85" fmla="*/ 212 h 342"/>
                <a:gd name="T86" fmla="*/ 338 w 1341"/>
                <a:gd name="T87" fmla="*/ 285 h 342"/>
                <a:gd name="T88" fmla="*/ 281 w 1341"/>
                <a:gd name="T89" fmla="*/ 251 h 342"/>
                <a:gd name="T90" fmla="*/ 403 w 1341"/>
                <a:gd name="T91" fmla="*/ 229 h 342"/>
                <a:gd name="T92" fmla="*/ 382 w 1341"/>
                <a:gd name="T93" fmla="*/ 228 h 342"/>
                <a:gd name="T94" fmla="*/ 430 w 1341"/>
                <a:gd name="T95" fmla="*/ 342 h 342"/>
                <a:gd name="T96" fmla="*/ 498 w 1341"/>
                <a:gd name="T97" fmla="*/ 260 h 342"/>
                <a:gd name="T98" fmla="*/ 577 w 1341"/>
                <a:gd name="T99" fmla="*/ 212 h 342"/>
                <a:gd name="T100" fmla="*/ 554 w 1341"/>
                <a:gd name="T101" fmla="*/ 307 h 342"/>
                <a:gd name="T102" fmla="*/ 623 w 1341"/>
                <a:gd name="T103" fmla="*/ 187 h 342"/>
                <a:gd name="T104" fmla="*/ 621 w 1341"/>
                <a:gd name="T105" fmla="*/ 307 h 342"/>
                <a:gd name="T106" fmla="*/ 644 w 1341"/>
                <a:gd name="T107" fmla="*/ 300 h 342"/>
                <a:gd name="T108" fmla="*/ 644 w 1341"/>
                <a:gd name="T109" fmla="*/ 240 h 342"/>
                <a:gd name="T110" fmla="*/ 661 w 1341"/>
                <a:gd name="T111" fmla="*/ 238 h 342"/>
                <a:gd name="T112" fmla="*/ 807 w 1341"/>
                <a:gd name="T113" fmla="*/ 266 h 342"/>
                <a:gd name="T114" fmla="*/ 772 w 1341"/>
                <a:gd name="T115" fmla="*/ 309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41" h="342">
                  <a:moveTo>
                    <a:pt x="29" y="132"/>
                  </a:moveTo>
                  <a:cubicBezTo>
                    <a:pt x="0" y="132"/>
                    <a:pt x="0" y="132"/>
                    <a:pt x="0" y="1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80" y="52"/>
                    <a:pt x="80" y="52"/>
                    <a:pt x="80" y="52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132"/>
                    <a:pt x="109" y="132"/>
                    <a:pt x="109" y="132"/>
                  </a:cubicBezTo>
                  <a:cubicBezTo>
                    <a:pt x="80" y="132"/>
                    <a:pt x="80" y="132"/>
                    <a:pt x="80" y="132"/>
                  </a:cubicBezTo>
                  <a:cubicBezTo>
                    <a:pt x="80" y="77"/>
                    <a:pt x="80" y="77"/>
                    <a:pt x="80" y="77"/>
                  </a:cubicBezTo>
                  <a:cubicBezTo>
                    <a:pt x="29" y="77"/>
                    <a:pt x="29" y="77"/>
                    <a:pt x="29" y="77"/>
                  </a:cubicBezTo>
                  <a:lnTo>
                    <a:pt x="29" y="132"/>
                  </a:lnTo>
                  <a:close/>
                  <a:moveTo>
                    <a:pt x="174" y="134"/>
                  </a:moveTo>
                  <a:cubicBezTo>
                    <a:pt x="145" y="134"/>
                    <a:pt x="125" y="116"/>
                    <a:pt x="125" y="85"/>
                  </a:cubicBezTo>
                  <a:cubicBezTo>
                    <a:pt x="125" y="56"/>
                    <a:pt x="144" y="36"/>
                    <a:pt x="170" y="36"/>
                  </a:cubicBezTo>
                  <a:cubicBezTo>
                    <a:pt x="198" y="36"/>
                    <a:pt x="212" y="55"/>
                    <a:pt x="212" y="83"/>
                  </a:cubicBezTo>
                  <a:cubicBezTo>
                    <a:pt x="212" y="93"/>
                    <a:pt x="212" y="93"/>
                    <a:pt x="212" y="93"/>
                  </a:cubicBezTo>
                  <a:cubicBezTo>
                    <a:pt x="152" y="93"/>
                    <a:pt x="152" y="93"/>
                    <a:pt x="152" y="93"/>
                  </a:cubicBezTo>
                  <a:cubicBezTo>
                    <a:pt x="155" y="108"/>
                    <a:pt x="167" y="112"/>
                    <a:pt x="178" y="112"/>
                  </a:cubicBezTo>
                  <a:cubicBezTo>
                    <a:pt x="188" y="112"/>
                    <a:pt x="195" y="110"/>
                    <a:pt x="204" y="104"/>
                  </a:cubicBezTo>
                  <a:cubicBezTo>
                    <a:pt x="205" y="104"/>
                    <a:pt x="205" y="104"/>
                    <a:pt x="205" y="104"/>
                  </a:cubicBezTo>
                  <a:cubicBezTo>
                    <a:pt x="205" y="126"/>
                    <a:pt x="205" y="126"/>
                    <a:pt x="205" y="126"/>
                  </a:cubicBezTo>
                  <a:cubicBezTo>
                    <a:pt x="198" y="131"/>
                    <a:pt x="187" y="134"/>
                    <a:pt x="174" y="134"/>
                  </a:cubicBezTo>
                  <a:close/>
                  <a:moveTo>
                    <a:pt x="152" y="74"/>
                  </a:moveTo>
                  <a:cubicBezTo>
                    <a:pt x="186" y="74"/>
                    <a:pt x="186" y="74"/>
                    <a:pt x="186" y="74"/>
                  </a:cubicBezTo>
                  <a:cubicBezTo>
                    <a:pt x="186" y="64"/>
                    <a:pt x="182" y="58"/>
                    <a:pt x="170" y="58"/>
                  </a:cubicBezTo>
                  <a:cubicBezTo>
                    <a:pt x="162" y="58"/>
                    <a:pt x="155" y="61"/>
                    <a:pt x="152" y="74"/>
                  </a:cubicBezTo>
                  <a:close/>
                  <a:moveTo>
                    <a:pt x="287" y="77"/>
                  </a:moveTo>
                  <a:cubicBezTo>
                    <a:pt x="272" y="132"/>
                    <a:pt x="272" y="132"/>
                    <a:pt x="272" y="132"/>
                  </a:cubicBezTo>
                  <a:cubicBezTo>
                    <a:pt x="247" y="132"/>
                    <a:pt x="247" y="132"/>
                    <a:pt x="247" y="132"/>
                  </a:cubicBezTo>
                  <a:cubicBezTo>
                    <a:pt x="218" y="39"/>
                    <a:pt x="218" y="39"/>
                    <a:pt x="218" y="39"/>
                  </a:cubicBezTo>
                  <a:cubicBezTo>
                    <a:pt x="218" y="38"/>
                    <a:pt x="218" y="38"/>
                    <a:pt x="218" y="38"/>
                  </a:cubicBezTo>
                  <a:cubicBezTo>
                    <a:pt x="246" y="38"/>
                    <a:pt x="246" y="38"/>
                    <a:pt x="246" y="38"/>
                  </a:cubicBezTo>
                  <a:cubicBezTo>
                    <a:pt x="261" y="93"/>
                    <a:pt x="261" y="93"/>
                    <a:pt x="261" y="93"/>
                  </a:cubicBezTo>
                  <a:cubicBezTo>
                    <a:pt x="276" y="38"/>
                    <a:pt x="276" y="38"/>
                    <a:pt x="276" y="38"/>
                  </a:cubicBezTo>
                  <a:cubicBezTo>
                    <a:pt x="298" y="38"/>
                    <a:pt x="298" y="38"/>
                    <a:pt x="298" y="38"/>
                  </a:cubicBezTo>
                  <a:cubicBezTo>
                    <a:pt x="313" y="93"/>
                    <a:pt x="313" y="93"/>
                    <a:pt x="313" y="93"/>
                  </a:cubicBezTo>
                  <a:cubicBezTo>
                    <a:pt x="329" y="38"/>
                    <a:pt x="329" y="38"/>
                    <a:pt x="329" y="38"/>
                  </a:cubicBezTo>
                  <a:cubicBezTo>
                    <a:pt x="355" y="38"/>
                    <a:pt x="355" y="38"/>
                    <a:pt x="355" y="38"/>
                  </a:cubicBezTo>
                  <a:cubicBezTo>
                    <a:pt x="355" y="39"/>
                    <a:pt x="355" y="39"/>
                    <a:pt x="355" y="39"/>
                  </a:cubicBezTo>
                  <a:cubicBezTo>
                    <a:pt x="327" y="132"/>
                    <a:pt x="327" y="132"/>
                    <a:pt x="327" y="132"/>
                  </a:cubicBezTo>
                  <a:cubicBezTo>
                    <a:pt x="302" y="132"/>
                    <a:pt x="302" y="132"/>
                    <a:pt x="302" y="132"/>
                  </a:cubicBezTo>
                  <a:lnTo>
                    <a:pt x="287" y="77"/>
                  </a:lnTo>
                  <a:close/>
                  <a:moveTo>
                    <a:pt x="402" y="134"/>
                  </a:moveTo>
                  <a:cubicBezTo>
                    <a:pt x="379" y="134"/>
                    <a:pt x="370" y="125"/>
                    <a:pt x="370" y="104"/>
                  </a:cubicBezTo>
                  <a:cubicBezTo>
                    <a:pt x="370" y="0"/>
                    <a:pt x="370" y="0"/>
                    <a:pt x="370" y="0"/>
                  </a:cubicBezTo>
                  <a:cubicBezTo>
                    <a:pt x="398" y="0"/>
                    <a:pt x="398" y="0"/>
                    <a:pt x="398" y="0"/>
                  </a:cubicBezTo>
                  <a:cubicBezTo>
                    <a:pt x="398" y="102"/>
                    <a:pt x="398" y="102"/>
                    <a:pt x="398" y="102"/>
                  </a:cubicBezTo>
                  <a:cubicBezTo>
                    <a:pt x="398" y="108"/>
                    <a:pt x="400" y="111"/>
                    <a:pt x="406" y="111"/>
                  </a:cubicBezTo>
                  <a:cubicBezTo>
                    <a:pt x="408" y="111"/>
                    <a:pt x="410" y="110"/>
                    <a:pt x="412" y="109"/>
                  </a:cubicBezTo>
                  <a:cubicBezTo>
                    <a:pt x="413" y="109"/>
                    <a:pt x="413" y="109"/>
                    <a:pt x="413" y="109"/>
                  </a:cubicBezTo>
                  <a:cubicBezTo>
                    <a:pt x="413" y="132"/>
                    <a:pt x="413" y="132"/>
                    <a:pt x="413" y="132"/>
                  </a:cubicBezTo>
                  <a:cubicBezTo>
                    <a:pt x="410" y="133"/>
                    <a:pt x="406" y="134"/>
                    <a:pt x="402" y="134"/>
                  </a:cubicBezTo>
                  <a:close/>
                  <a:moveTo>
                    <a:pt x="469" y="134"/>
                  </a:moveTo>
                  <a:cubicBezTo>
                    <a:pt x="440" y="134"/>
                    <a:pt x="420" y="116"/>
                    <a:pt x="420" y="85"/>
                  </a:cubicBezTo>
                  <a:cubicBezTo>
                    <a:pt x="420" y="56"/>
                    <a:pt x="440" y="36"/>
                    <a:pt x="465" y="36"/>
                  </a:cubicBezTo>
                  <a:cubicBezTo>
                    <a:pt x="494" y="36"/>
                    <a:pt x="507" y="55"/>
                    <a:pt x="507" y="83"/>
                  </a:cubicBezTo>
                  <a:cubicBezTo>
                    <a:pt x="507" y="93"/>
                    <a:pt x="507" y="93"/>
                    <a:pt x="507" y="93"/>
                  </a:cubicBezTo>
                  <a:cubicBezTo>
                    <a:pt x="448" y="93"/>
                    <a:pt x="448" y="93"/>
                    <a:pt x="448" y="93"/>
                  </a:cubicBezTo>
                  <a:cubicBezTo>
                    <a:pt x="451" y="108"/>
                    <a:pt x="462" y="112"/>
                    <a:pt x="474" y="112"/>
                  </a:cubicBezTo>
                  <a:cubicBezTo>
                    <a:pt x="484" y="112"/>
                    <a:pt x="491" y="110"/>
                    <a:pt x="500" y="104"/>
                  </a:cubicBezTo>
                  <a:cubicBezTo>
                    <a:pt x="501" y="104"/>
                    <a:pt x="501" y="104"/>
                    <a:pt x="501" y="104"/>
                  </a:cubicBezTo>
                  <a:cubicBezTo>
                    <a:pt x="501" y="126"/>
                    <a:pt x="501" y="126"/>
                    <a:pt x="501" y="126"/>
                  </a:cubicBezTo>
                  <a:cubicBezTo>
                    <a:pt x="493" y="131"/>
                    <a:pt x="482" y="134"/>
                    <a:pt x="469" y="134"/>
                  </a:cubicBezTo>
                  <a:close/>
                  <a:moveTo>
                    <a:pt x="448" y="74"/>
                  </a:moveTo>
                  <a:cubicBezTo>
                    <a:pt x="482" y="74"/>
                    <a:pt x="482" y="74"/>
                    <a:pt x="482" y="74"/>
                  </a:cubicBezTo>
                  <a:cubicBezTo>
                    <a:pt x="481" y="64"/>
                    <a:pt x="477" y="58"/>
                    <a:pt x="466" y="58"/>
                  </a:cubicBezTo>
                  <a:cubicBezTo>
                    <a:pt x="457" y="58"/>
                    <a:pt x="450" y="61"/>
                    <a:pt x="448" y="74"/>
                  </a:cubicBezTo>
                  <a:close/>
                  <a:moveTo>
                    <a:pt x="622" y="38"/>
                  </a:moveTo>
                  <a:cubicBezTo>
                    <a:pt x="642" y="38"/>
                    <a:pt x="642" y="38"/>
                    <a:pt x="642" y="38"/>
                  </a:cubicBezTo>
                  <a:cubicBezTo>
                    <a:pt x="642" y="60"/>
                    <a:pt x="642" y="60"/>
                    <a:pt x="642" y="60"/>
                  </a:cubicBezTo>
                  <a:cubicBezTo>
                    <a:pt x="622" y="60"/>
                    <a:pt x="622" y="60"/>
                    <a:pt x="622" y="60"/>
                  </a:cubicBezTo>
                  <a:cubicBezTo>
                    <a:pt x="622" y="99"/>
                    <a:pt x="622" y="99"/>
                    <a:pt x="622" y="99"/>
                  </a:cubicBezTo>
                  <a:cubicBezTo>
                    <a:pt x="622" y="107"/>
                    <a:pt x="625" y="111"/>
                    <a:pt x="633" y="111"/>
                  </a:cubicBezTo>
                  <a:cubicBezTo>
                    <a:pt x="636" y="111"/>
                    <a:pt x="639" y="110"/>
                    <a:pt x="642" y="109"/>
                  </a:cubicBezTo>
                  <a:cubicBezTo>
                    <a:pt x="642" y="109"/>
                    <a:pt x="642" y="109"/>
                    <a:pt x="642" y="109"/>
                  </a:cubicBezTo>
                  <a:cubicBezTo>
                    <a:pt x="642" y="131"/>
                    <a:pt x="642" y="131"/>
                    <a:pt x="642" y="131"/>
                  </a:cubicBezTo>
                  <a:cubicBezTo>
                    <a:pt x="639" y="132"/>
                    <a:pt x="633" y="134"/>
                    <a:pt x="625" y="134"/>
                  </a:cubicBezTo>
                  <a:cubicBezTo>
                    <a:pt x="603" y="134"/>
                    <a:pt x="594" y="124"/>
                    <a:pt x="594" y="100"/>
                  </a:cubicBezTo>
                  <a:cubicBezTo>
                    <a:pt x="594" y="60"/>
                    <a:pt x="594" y="60"/>
                    <a:pt x="594" y="60"/>
                  </a:cubicBezTo>
                  <a:cubicBezTo>
                    <a:pt x="558" y="60"/>
                    <a:pt x="558" y="60"/>
                    <a:pt x="558" y="60"/>
                  </a:cubicBezTo>
                  <a:cubicBezTo>
                    <a:pt x="558" y="99"/>
                    <a:pt x="558" y="99"/>
                    <a:pt x="558" y="99"/>
                  </a:cubicBezTo>
                  <a:cubicBezTo>
                    <a:pt x="558" y="107"/>
                    <a:pt x="561" y="111"/>
                    <a:pt x="570" y="111"/>
                  </a:cubicBezTo>
                  <a:cubicBezTo>
                    <a:pt x="572" y="111"/>
                    <a:pt x="575" y="110"/>
                    <a:pt x="578" y="109"/>
                  </a:cubicBezTo>
                  <a:cubicBezTo>
                    <a:pt x="579" y="109"/>
                    <a:pt x="579" y="109"/>
                    <a:pt x="579" y="109"/>
                  </a:cubicBezTo>
                  <a:cubicBezTo>
                    <a:pt x="579" y="131"/>
                    <a:pt x="579" y="131"/>
                    <a:pt x="579" y="131"/>
                  </a:cubicBezTo>
                  <a:cubicBezTo>
                    <a:pt x="575" y="132"/>
                    <a:pt x="570" y="134"/>
                    <a:pt x="562" y="134"/>
                  </a:cubicBezTo>
                  <a:cubicBezTo>
                    <a:pt x="539" y="134"/>
                    <a:pt x="530" y="124"/>
                    <a:pt x="530" y="100"/>
                  </a:cubicBezTo>
                  <a:cubicBezTo>
                    <a:pt x="530" y="60"/>
                    <a:pt x="530" y="60"/>
                    <a:pt x="530" y="60"/>
                  </a:cubicBezTo>
                  <a:cubicBezTo>
                    <a:pt x="516" y="60"/>
                    <a:pt x="516" y="60"/>
                    <a:pt x="516" y="60"/>
                  </a:cubicBezTo>
                  <a:cubicBezTo>
                    <a:pt x="516" y="38"/>
                    <a:pt x="516" y="38"/>
                    <a:pt x="516" y="38"/>
                  </a:cubicBezTo>
                  <a:cubicBezTo>
                    <a:pt x="530" y="38"/>
                    <a:pt x="530" y="38"/>
                    <a:pt x="530" y="38"/>
                  </a:cubicBezTo>
                  <a:cubicBezTo>
                    <a:pt x="530" y="12"/>
                    <a:pt x="530" y="12"/>
                    <a:pt x="530" y="12"/>
                  </a:cubicBezTo>
                  <a:cubicBezTo>
                    <a:pt x="558" y="12"/>
                    <a:pt x="558" y="12"/>
                    <a:pt x="558" y="12"/>
                  </a:cubicBezTo>
                  <a:cubicBezTo>
                    <a:pt x="558" y="38"/>
                    <a:pt x="558" y="38"/>
                    <a:pt x="558" y="38"/>
                  </a:cubicBezTo>
                  <a:cubicBezTo>
                    <a:pt x="594" y="38"/>
                    <a:pt x="594" y="38"/>
                    <a:pt x="594" y="38"/>
                  </a:cubicBezTo>
                  <a:cubicBezTo>
                    <a:pt x="594" y="12"/>
                    <a:pt x="594" y="12"/>
                    <a:pt x="594" y="12"/>
                  </a:cubicBezTo>
                  <a:cubicBezTo>
                    <a:pt x="622" y="12"/>
                    <a:pt x="622" y="12"/>
                    <a:pt x="622" y="12"/>
                  </a:cubicBezTo>
                  <a:cubicBezTo>
                    <a:pt x="622" y="38"/>
                    <a:pt x="622" y="38"/>
                    <a:pt x="622" y="38"/>
                  </a:cubicBezTo>
                  <a:close/>
                  <a:moveTo>
                    <a:pt x="787" y="45"/>
                  </a:moveTo>
                  <a:cubicBezTo>
                    <a:pt x="787" y="73"/>
                    <a:pt x="768" y="89"/>
                    <a:pt x="738" y="89"/>
                  </a:cubicBezTo>
                  <a:cubicBezTo>
                    <a:pt x="718" y="89"/>
                    <a:pt x="718" y="89"/>
                    <a:pt x="718" y="89"/>
                  </a:cubicBezTo>
                  <a:cubicBezTo>
                    <a:pt x="718" y="132"/>
                    <a:pt x="718" y="132"/>
                    <a:pt x="718" y="132"/>
                  </a:cubicBezTo>
                  <a:cubicBezTo>
                    <a:pt x="689" y="132"/>
                    <a:pt x="689" y="132"/>
                    <a:pt x="689" y="132"/>
                  </a:cubicBezTo>
                  <a:cubicBezTo>
                    <a:pt x="689" y="0"/>
                    <a:pt x="689" y="0"/>
                    <a:pt x="689" y="0"/>
                  </a:cubicBezTo>
                  <a:cubicBezTo>
                    <a:pt x="738" y="0"/>
                    <a:pt x="738" y="0"/>
                    <a:pt x="738" y="0"/>
                  </a:cubicBezTo>
                  <a:cubicBezTo>
                    <a:pt x="768" y="0"/>
                    <a:pt x="787" y="16"/>
                    <a:pt x="787" y="45"/>
                  </a:cubicBezTo>
                  <a:close/>
                  <a:moveTo>
                    <a:pt x="736" y="65"/>
                  </a:moveTo>
                  <a:cubicBezTo>
                    <a:pt x="751" y="65"/>
                    <a:pt x="758" y="57"/>
                    <a:pt x="758" y="45"/>
                  </a:cubicBezTo>
                  <a:cubicBezTo>
                    <a:pt x="758" y="33"/>
                    <a:pt x="751" y="24"/>
                    <a:pt x="736" y="24"/>
                  </a:cubicBezTo>
                  <a:cubicBezTo>
                    <a:pt x="718" y="24"/>
                    <a:pt x="718" y="24"/>
                    <a:pt x="718" y="24"/>
                  </a:cubicBezTo>
                  <a:cubicBezTo>
                    <a:pt x="718" y="65"/>
                    <a:pt x="718" y="65"/>
                    <a:pt x="718" y="65"/>
                  </a:cubicBezTo>
                  <a:lnTo>
                    <a:pt x="736" y="65"/>
                  </a:lnTo>
                  <a:close/>
                  <a:moveTo>
                    <a:pt x="849" y="123"/>
                  </a:moveTo>
                  <a:cubicBezTo>
                    <a:pt x="843" y="130"/>
                    <a:pt x="834" y="134"/>
                    <a:pt x="824" y="134"/>
                  </a:cubicBezTo>
                  <a:cubicBezTo>
                    <a:pt x="806" y="134"/>
                    <a:pt x="791" y="122"/>
                    <a:pt x="791" y="103"/>
                  </a:cubicBezTo>
                  <a:cubicBezTo>
                    <a:pt x="791" y="84"/>
                    <a:pt x="806" y="72"/>
                    <a:pt x="827" y="72"/>
                  </a:cubicBezTo>
                  <a:cubicBezTo>
                    <a:pt x="834" y="72"/>
                    <a:pt x="841" y="73"/>
                    <a:pt x="848" y="75"/>
                  </a:cubicBezTo>
                  <a:cubicBezTo>
                    <a:pt x="848" y="73"/>
                    <a:pt x="848" y="73"/>
                    <a:pt x="848" y="73"/>
                  </a:cubicBezTo>
                  <a:cubicBezTo>
                    <a:pt x="848" y="63"/>
                    <a:pt x="842" y="59"/>
                    <a:pt x="827" y="59"/>
                  </a:cubicBezTo>
                  <a:cubicBezTo>
                    <a:pt x="818" y="59"/>
                    <a:pt x="809" y="62"/>
                    <a:pt x="801" y="66"/>
                  </a:cubicBezTo>
                  <a:cubicBezTo>
                    <a:pt x="800" y="66"/>
                    <a:pt x="800" y="66"/>
                    <a:pt x="800" y="66"/>
                  </a:cubicBezTo>
                  <a:cubicBezTo>
                    <a:pt x="800" y="44"/>
                    <a:pt x="800" y="44"/>
                    <a:pt x="800" y="44"/>
                  </a:cubicBezTo>
                  <a:cubicBezTo>
                    <a:pt x="807" y="40"/>
                    <a:pt x="820" y="36"/>
                    <a:pt x="832" y="36"/>
                  </a:cubicBezTo>
                  <a:cubicBezTo>
                    <a:pt x="860" y="36"/>
                    <a:pt x="876" y="49"/>
                    <a:pt x="876" y="73"/>
                  </a:cubicBezTo>
                  <a:cubicBezTo>
                    <a:pt x="876" y="132"/>
                    <a:pt x="876" y="132"/>
                    <a:pt x="876" y="132"/>
                  </a:cubicBezTo>
                  <a:cubicBezTo>
                    <a:pt x="849" y="132"/>
                    <a:pt x="849" y="132"/>
                    <a:pt x="849" y="132"/>
                  </a:cubicBezTo>
                  <a:cubicBezTo>
                    <a:pt x="849" y="123"/>
                    <a:pt x="849" y="123"/>
                    <a:pt x="849" y="123"/>
                  </a:cubicBezTo>
                  <a:close/>
                  <a:moveTo>
                    <a:pt x="848" y="102"/>
                  </a:moveTo>
                  <a:cubicBezTo>
                    <a:pt x="848" y="94"/>
                    <a:pt x="848" y="94"/>
                    <a:pt x="848" y="94"/>
                  </a:cubicBezTo>
                  <a:cubicBezTo>
                    <a:pt x="844" y="92"/>
                    <a:pt x="838" y="91"/>
                    <a:pt x="833" y="91"/>
                  </a:cubicBezTo>
                  <a:cubicBezTo>
                    <a:pt x="823" y="91"/>
                    <a:pt x="818" y="95"/>
                    <a:pt x="818" y="102"/>
                  </a:cubicBezTo>
                  <a:cubicBezTo>
                    <a:pt x="818" y="110"/>
                    <a:pt x="823" y="113"/>
                    <a:pt x="832" y="113"/>
                  </a:cubicBezTo>
                  <a:cubicBezTo>
                    <a:pt x="839" y="113"/>
                    <a:pt x="845" y="109"/>
                    <a:pt x="848" y="102"/>
                  </a:cubicBezTo>
                  <a:close/>
                  <a:moveTo>
                    <a:pt x="890" y="85"/>
                  </a:moveTo>
                  <a:cubicBezTo>
                    <a:pt x="890" y="55"/>
                    <a:pt x="911" y="36"/>
                    <a:pt x="939" y="36"/>
                  </a:cubicBezTo>
                  <a:cubicBezTo>
                    <a:pt x="949" y="36"/>
                    <a:pt x="958" y="38"/>
                    <a:pt x="965" y="43"/>
                  </a:cubicBezTo>
                  <a:cubicBezTo>
                    <a:pt x="965" y="67"/>
                    <a:pt x="965" y="67"/>
                    <a:pt x="965" y="67"/>
                  </a:cubicBezTo>
                  <a:cubicBezTo>
                    <a:pt x="964" y="67"/>
                    <a:pt x="964" y="67"/>
                    <a:pt x="964" y="67"/>
                  </a:cubicBezTo>
                  <a:cubicBezTo>
                    <a:pt x="958" y="62"/>
                    <a:pt x="951" y="60"/>
                    <a:pt x="943" y="60"/>
                  </a:cubicBezTo>
                  <a:cubicBezTo>
                    <a:pt x="929" y="60"/>
                    <a:pt x="918" y="69"/>
                    <a:pt x="918" y="85"/>
                  </a:cubicBezTo>
                  <a:cubicBezTo>
                    <a:pt x="918" y="101"/>
                    <a:pt x="929" y="110"/>
                    <a:pt x="943" y="110"/>
                  </a:cubicBezTo>
                  <a:cubicBezTo>
                    <a:pt x="951" y="110"/>
                    <a:pt x="958" y="108"/>
                    <a:pt x="964" y="103"/>
                  </a:cubicBezTo>
                  <a:cubicBezTo>
                    <a:pt x="965" y="103"/>
                    <a:pt x="965" y="103"/>
                    <a:pt x="965" y="103"/>
                  </a:cubicBezTo>
                  <a:cubicBezTo>
                    <a:pt x="965" y="127"/>
                    <a:pt x="965" y="127"/>
                    <a:pt x="965" y="127"/>
                  </a:cubicBezTo>
                  <a:cubicBezTo>
                    <a:pt x="958" y="132"/>
                    <a:pt x="949" y="134"/>
                    <a:pt x="939" y="134"/>
                  </a:cubicBezTo>
                  <a:cubicBezTo>
                    <a:pt x="911" y="134"/>
                    <a:pt x="890" y="115"/>
                    <a:pt x="890" y="85"/>
                  </a:cubicBezTo>
                  <a:close/>
                  <a:moveTo>
                    <a:pt x="1010" y="89"/>
                  </a:moveTo>
                  <a:cubicBezTo>
                    <a:pt x="1010" y="132"/>
                    <a:pt x="1010" y="132"/>
                    <a:pt x="1010" y="132"/>
                  </a:cubicBezTo>
                  <a:cubicBezTo>
                    <a:pt x="983" y="132"/>
                    <a:pt x="983" y="132"/>
                    <a:pt x="983" y="132"/>
                  </a:cubicBezTo>
                  <a:cubicBezTo>
                    <a:pt x="983" y="0"/>
                    <a:pt x="983" y="0"/>
                    <a:pt x="983" y="0"/>
                  </a:cubicBezTo>
                  <a:cubicBezTo>
                    <a:pt x="1010" y="0"/>
                    <a:pt x="1010" y="0"/>
                    <a:pt x="1010" y="0"/>
                  </a:cubicBezTo>
                  <a:cubicBezTo>
                    <a:pt x="1010" y="75"/>
                    <a:pt x="1010" y="75"/>
                    <a:pt x="1010" y="75"/>
                  </a:cubicBezTo>
                  <a:cubicBezTo>
                    <a:pt x="1039" y="38"/>
                    <a:pt x="1039" y="38"/>
                    <a:pt x="1039" y="38"/>
                  </a:cubicBezTo>
                  <a:cubicBezTo>
                    <a:pt x="1070" y="38"/>
                    <a:pt x="1070" y="38"/>
                    <a:pt x="1070" y="38"/>
                  </a:cubicBezTo>
                  <a:cubicBezTo>
                    <a:pt x="1070" y="39"/>
                    <a:pt x="1070" y="39"/>
                    <a:pt x="1070" y="39"/>
                  </a:cubicBezTo>
                  <a:cubicBezTo>
                    <a:pt x="1036" y="82"/>
                    <a:pt x="1036" y="82"/>
                    <a:pt x="1036" y="82"/>
                  </a:cubicBezTo>
                  <a:cubicBezTo>
                    <a:pt x="1070" y="131"/>
                    <a:pt x="1070" y="131"/>
                    <a:pt x="1070" y="131"/>
                  </a:cubicBezTo>
                  <a:cubicBezTo>
                    <a:pt x="1070" y="132"/>
                    <a:pt x="1070" y="132"/>
                    <a:pt x="1070" y="132"/>
                  </a:cubicBezTo>
                  <a:cubicBezTo>
                    <a:pt x="1038" y="132"/>
                    <a:pt x="1038" y="132"/>
                    <a:pt x="1038" y="132"/>
                  </a:cubicBezTo>
                  <a:lnTo>
                    <a:pt x="1010" y="89"/>
                  </a:lnTo>
                  <a:close/>
                  <a:moveTo>
                    <a:pt x="1133" y="123"/>
                  </a:moveTo>
                  <a:cubicBezTo>
                    <a:pt x="1127" y="130"/>
                    <a:pt x="1118" y="134"/>
                    <a:pt x="1108" y="134"/>
                  </a:cubicBezTo>
                  <a:cubicBezTo>
                    <a:pt x="1090" y="134"/>
                    <a:pt x="1075" y="122"/>
                    <a:pt x="1075" y="103"/>
                  </a:cubicBezTo>
                  <a:cubicBezTo>
                    <a:pt x="1075" y="84"/>
                    <a:pt x="1090" y="72"/>
                    <a:pt x="1112" y="72"/>
                  </a:cubicBezTo>
                  <a:cubicBezTo>
                    <a:pt x="1118" y="72"/>
                    <a:pt x="1125" y="73"/>
                    <a:pt x="1133" y="75"/>
                  </a:cubicBezTo>
                  <a:cubicBezTo>
                    <a:pt x="1133" y="73"/>
                    <a:pt x="1133" y="73"/>
                    <a:pt x="1133" y="73"/>
                  </a:cubicBezTo>
                  <a:cubicBezTo>
                    <a:pt x="1133" y="63"/>
                    <a:pt x="1127" y="59"/>
                    <a:pt x="1112" y="59"/>
                  </a:cubicBezTo>
                  <a:cubicBezTo>
                    <a:pt x="1102" y="59"/>
                    <a:pt x="1093" y="62"/>
                    <a:pt x="1086" y="66"/>
                  </a:cubicBezTo>
                  <a:cubicBezTo>
                    <a:pt x="1084" y="66"/>
                    <a:pt x="1084" y="66"/>
                    <a:pt x="1084" y="66"/>
                  </a:cubicBezTo>
                  <a:cubicBezTo>
                    <a:pt x="1084" y="44"/>
                    <a:pt x="1084" y="44"/>
                    <a:pt x="1084" y="44"/>
                  </a:cubicBezTo>
                  <a:cubicBezTo>
                    <a:pt x="1092" y="40"/>
                    <a:pt x="1104" y="36"/>
                    <a:pt x="1117" y="36"/>
                  </a:cubicBezTo>
                  <a:cubicBezTo>
                    <a:pt x="1145" y="36"/>
                    <a:pt x="1160" y="49"/>
                    <a:pt x="1160" y="73"/>
                  </a:cubicBezTo>
                  <a:cubicBezTo>
                    <a:pt x="1160" y="132"/>
                    <a:pt x="1160" y="132"/>
                    <a:pt x="1160" y="132"/>
                  </a:cubicBezTo>
                  <a:cubicBezTo>
                    <a:pt x="1133" y="132"/>
                    <a:pt x="1133" y="132"/>
                    <a:pt x="1133" y="132"/>
                  </a:cubicBezTo>
                  <a:cubicBezTo>
                    <a:pt x="1133" y="123"/>
                    <a:pt x="1133" y="123"/>
                    <a:pt x="1133" y="123"/>
                  </a:cubicBezTo>
                  <a:close/>
                  <a:moveTo>
                    <a:pt x="1133" y="102"/>
                  </a:moveTo>
                  <a:cubicBezTo>
                    <a:pt x="1133" y="94"/>
                    <a:pt x="1133" y="94"/>
                    <a:pt x="1133" y="94"/>
                  </a:cubicBezTo>
                  <a:cubicBezTo>
                    <a:pt x="1128" y="92"/>
                    <a:pt x="1123" y="91"/>
                    <a:pt x="1117" y="91"/>
                  </a:cubicBezTo>
                  <a:cubicBezTo>
                    <a:pt x="1108" y="91"/>
                    <a:pt x="1103" y="95"/>
                    <a:pt x="1103" y="102"/>
                  </a:cubicBezTo>
                  <a:cubicBezTo>
                    <a:pt x="1103" y="110"/>
                    <a:pt x="1108" y="113"/>
                    <a:pt x="1116" y="113"/>
                  </a:cubicBezTo>
                  <a:cubicBezTo>
                    <a:pt x="1124" y="113"/>
                    <a:pt x="1130" y="109"/>
                    <a:pt x="1133" y="102"/>
                  </a:cubicBezTo>
                  <a:close/>
                  <a:moveTo>
                    <a:pt x="1207" y="53"/>
                  </a:moveTo>
                  <a:cubicBezTo>
                    <a:pt x="1212" y="43"/>
                    <a:pt x="1220" y="37"/>
                    <a:pt x="1230" y="37"/>
                  </a:cubicBezTo>
                  <a:cubicBezTo>
                    <a:pt x="1234" y="37"/>
                    <a:pt x="1238" y="38"/>
                    <a:pt x="1239" y="39"/>
                  </a:cubicBezTo>
                  <a:cubicBezTo>
                    <a:pt x="1239" y="65"/>
                    <a:pt x="1239" y="65"/>
                    <a:pt x="1239" y="65"/>
                  </a:cubicBezTo>
                  <a:cubicBezTo>
                    <a:pt x="1238" y="65"/>
                    <a:pt x="1238" y="65"/>
                    <a:pt x="1238" y="65"/>
                  </a:cubicBezTo>
                  <a:cubicBezTo>
                    <a:pt x="1235" y="64"/>
                    <a:pt x="1231" y="63"/>
                    <a:pt x="1226" y="63"/>
                  </a:cubicBezTo>
                  <a:cubicBezTo>
                    <a:pt x="1217" y="63"/>
                    <a:pt x="1210" y="68"/>
                    <a:pt x="1208" y="78"/>
                  </a:cubicBezTo>
                  <a:cubicBezTo>
                    <a:pt x="1208" y="132"/>
                    <a:pt x="1208" y="132"/>
                    <a:pt x="1208" y="132"/>
                  </a:cubicBezTo>
                  <a:cubicBezTo>
                    <a:pt x="1180" y="132"/>
                    <a:pt x="1180" y="132"/>
                    <a:pt x="1180" y="132"/>
                  </a:cubicBezTo>
                  <a:cubicBezTo>
                    <a:pt x="1180" y="38"/>
                    <a:pt x="1180" y="38"/>
                    <a:pt x="1180" y="38"/>
                  </a:cubicBezTo>
                  <a:cubicBezTo>
                    <a:pt x="1207" y="38"/>
                    <a:pt x="1207" y="38"/>
                    <a:pt x="1207" y="38"/>
                  </a:cubicBezTo>
                  <a:cubicBezTo>
                    <a:pt x="1207" y="53"/>
                    <a:pt x="1207" y="53"/>
                    <a:pt x="1207" y="53"/>
                  </a:cubicBezTo>
                  <a:close/>
                  <a:moveTo>
                    <a:pt x="1314" y="122"/>
                  </a:moveTo>
                  <a:cubicBezTo>
                    <a:pt x="1308" y="130"/>
                    <a:pt x="1298" y="134"/>
                    <a:pt x="1286" y="134"/>
                  </a:cubicBezTo>
                  <a:cubicBezTo>
                    <a:pt x="1262" y="134"/>
                    <a:pt x="1246" y="112"/>
                    <a:pt x="1246" y="85"/>
                  </a:cubicBezTo>
                  <a:cubicBezTo>
                    <a:pt x="1246" y="58"/>
                    <a:pt x="1262" y="36"/>
                    <a:pt x="1286" y="36"/>
                  </a:cubicBezTo>
                  <a:cubicBezTo>
                    <a:pt x="1298" y="36"/>
                    <a:pt x="1307" y="40"/>
                    <a:pt x="1313" y="47"/>
                  </a:cubicBezTo>
                  <a:cubicBezTo>
                    <a:pt x="1313" y="0"/>
                    <a:pt x="1313" y="0"/>
                    <a:pt x="1313" y="0"/>
                  </a:cubicBezTo>
                  <a:cubicBezTo>
                    <a:pt x="1341" y="0"/>
                    <a:pt x="1341" y="0"/>
                    <a:pt x="1341" y="0"/>
                  </a:cubicBezTo>
                  <a:cubicBezTo>
                    <a:pt x="1341" y="132"/>
                    <a:pt x="1341" y="132"/>
                    <a:pt x="1341" y="132"/>
                  </a:cubicBezTo>
                  <a:cubicBezTo>
                    <a:pt x="1314" y="132"/>
                    <a:pt x="1314" y="132"/>
                    <a:pt x="1314" y="132"/>
                  </a:cubicBezTo>
                  <a:cubicBezTo>
                    <a:pt x="1314" y="122"/>
                    <a:pt x="1314" y="122"/>
                    <a:pt x="1314" y="122"/>
                  </a:cubicBezTo>
                  <a:close/>
                  <a:moveTo>
                    <a:pt x="1313" y="100"/>
                  </a:moveTo>
                  <a:cubicBezTo>
                    <a:pt x="1313" y="70"/>
                    <a:pt x="1313" y="70"/>
                    <a:pt x="1313" y="70"/>
                  </a:cubicBezTo>
                  <a:cubicBezTo>
                    <a:pt x="1308" y="63"/>
                    <a:pt x="1302" y="60"/>
                    <a:pt x="1295" y="60"/>
                  </a:cubicBezTo>
                  <a:cubicBezTo>
                    <a:pt x="1283" y="60"/>
                    <a:pt x="1275" y="69"/>
                    <a:pt x="1275" y="85"/>
                  </a:cubicBezTo>
                  <a:cubicBezTo>
                    <a:pt x="1275" y="101"/>
                    <a:pt x="1283" y="110"/>
                    <a:pt x="1295" y="110"/>
                  </a:cubicBezTo>
                  <a:cubicBezTo>
                    <a:pt x="1302" y="110"/>
                    <a:pt x="1308" y="107"/>
                    <a:pt x="1313" y="100"/>
                  </a:cubicBezTo>
                  <a:close/>
                  <a:moveTo>
                    <a:pt x="0" y="175"/>
                  </a:moveTo>
                  <a:cubicBezTo>
                    <a:pt x="81" y="175"/>
                    <a:pt x="81" y="175"/>
                    <a:pt x="81" y="175"/>
                  </a:cubicBezTo>
                  <a:cubicBezTo>
                    <a:pt x="81" y="191"/>
                    <a:pt x="81" y="191"/>
                    <a:pt x="81" y="191"/>
                  </a:cubicBezTo>
                  <a:cubicBezTo>
                    <a:pt x="18" y="191"/>
                    <a:pt x="18" y="191"/>
                    <a:pt x="18" y="191"/>
                  </a:cubicBezTo>
                  <a:cubicBezTo>
                    <a:pt x="18" y="231"/>
                    <a:pt x="18" y="231"/>
                    <a:pt x="18" y="231"/>
                  </a:cubicBezTo>
                  <a:cubicBezTo>
                    <a:pt x="75" y="231"/>
                    <a:pt x="75" y="231"/>
                    <a:pt x="75" y="231"/>
                  </a:cubicBezTo>
                  <a:cubicBezTo>
                    <a:pt x="75" y="247"/>
                    <a:pt x="75" y="247"/>
                    <a:pt x="75" y="247"/>
                  </a:cubicBezTo>
                  <a:cubicBezTo>
                    <a:pt x="18" y="247"/>
                    <a:pt x="18" y="247"/>
                    <a:pt x="18" y="247"/>
                  </a:cubicBezTo>
                  <a:cubicBezTo>
                    <a:pt x="18" y="291"/>
                    <a:pt x="18" y="291"/>
                    <a:pt x="18" y="291"/>
                  </a:cubicBezTo>
                  <a:cubicBezTo>
                    <a:pt x="81" y="291"/>
                    <a:pt x="81" y="291"/>
                    <a:pt x="81" y="291"/>
                  </a:cubicBezTo>
                  <a:cubicBezTo>
                    <a:pt x="81" y="307"/>
                    <a:pt x="81" y="307"/>
                    <a:pt x="81" y="307"/>
                  </a:cubicBezTo>
                  <a:cubicBezTo>
                    <a:pt x="0" y="307"/>
                    <a:pt x="0" y="307"/>
                    <a:pt x="0" y="307"/>
                  </a:cubicBezTo>
                  <a:lnTo>
                    <a:pt x="0" y="175"/>
                  </a:lnTo>
                  <a:close/>
                  <a:moveTo>
                    <a:pt x="149" y="212"/>
                  </a:moveTo>
                  <a:cubicBezTo>
                    <a:pt x="169" y="212"/>
                    <a:pt x="181" y="226"/>
                    <a:pt x="181" y="248"/>
                  </a:cubicBezTo>
                  <a:cubicBezTo>
                    <a:pt x="181" y="307"/>
                    <a:pt x="181" y="307"/>
                    <a:pt x="181" y="307"/>
                  </a:cubicBezTo>
                  <a:cubicBezTo>
                    <a:pt x="164" y="307"/>
                    <a:pt x="164" y="307"/>
                    <a:pt x="164" y="307"/>
                  </a:cubicBezTo>
                  <a:cubicBezTo>
                    <a:pt x="164" y="249"/>
                    <a:pt x="164" y="249"/>
                    <a:pt x="164" y="249"/>
                  </a:cubicBezTo>
                  <a:cubicBezTo>
                    <a:pt x="164" y="237"/>
                    <a:pt x="157" y="228"/>
                    <a:pt x="144" y="228"/>
                  </a:cubicBezTo>
                  <a:cubicBezTo>
                    <a:pt x="133" y="228"/>
                    <a:pt x="124" y="235"/>
                    <a:pt x="121" y="245"/>
                  </a:cubicBezTo>
                  <a:cubicBezTo>
                    <a:pt x="121" y="307"/>
                    <a:pt x="121" y="307"/>
                    <a:pt x="121" y="307"/>
                  </a:cubicBezTo>
                  <a:cubicBezTo>
                    <a:pt x="103" y="307"/>
                    <a:pt x="103" y="307"/>
                    <a:pt x="103" y="307"/>
                  </a:cubicBezTo>
                  <a:cubicBezTo>
                    <a:pt x="103" y="214"/>
                    <a:pt x="103" y="214"/>
                    <a:pt x="103" y="214"/>
                  </a:cubicBezTo>
                  <a:cubicBezTo>
                    <a:pt x="121" y="214"/>
                    <a:pt x="121" y="214"/>
                    <a:pt x="121" y="214"/>
                  </a:cubicBezTo>
                  <a:cubicBezTo>
                    <a:pt x="121" y="227"/>
                    <a:pt x="121" y="227"/>
                    <a:pt x="121" y="227"/>
                  </a:cubicBezTo>
                  <a:cubicBezTo>
                    <a:pt x="126" y="219"/>
                    <a:pt x="136" y="212"/>
                    <a:pt x="149" y="212"/>
                  </a:cubicBezTo>
                  <a:close/>
                  <a:moveTo>
                    <a:pt x="228" y="214"/>
                  </a:moveTo>
                  <a:cubicBezTo>
                    <a:pt x="252" y="214"/>
                    <a:pt x="252" y="214"/>
                    <a:pt x="252" y="214"/>
                  </a:cubicBezTo>
                  <a:cubicBezTo>
                    <a:pt x="252" y="229"/>
                    <a:pt x="252" y="229"/>
                    <a:pt x="252" y="229"/>
                  </a:cubicBezTo>
                  <a:cubicBezTo>
                    <a:pt x="228" y="229"/>
                    <a:pt x="228" y="229"/>
                    <a:pt x="228" y="229"/>
                  </a:cubicBezTo>
                  <a:cubicBezTo>
                    <a:pt x="228" y="279"/>
                    <a:pt x="228" y="279"/>
                    <a:pt x="228" y="279"/>
                  </a:cubicBezTo>
                  <a:cubicBezTo>
                    <a:pt x="228" y="289"/>
                    <a:pt x="234" y="293"/>
                    <a:pt x="243" y="293"/>
                  </a:cubicBezTo>
                  <a:cubicBezTo>
                    <a:pt x="246" y="293"/>
                    <a:pt x="249" y="293"/>
                    <a:pt x="251" y="292"/>
                  </a:cubicBezTo>
                  <a:cubicBezTo>
                    <a:pt x="252" y="292"/>
                    <a:pt x="252" y="292"/>
                    <a:pt x="252" y="292"/>
                  </a:cubicBezTo>
                  <a:cubicBezTo>
                    <a:pt x="252" y="307"/>
                    <a:pt x="252" y="307"/>
                    <a:pt x="252" y="307"/>
                  </a:cubicBezTo>
                  <a:cubicBezTo>
                    <a:pt x="249" y="308"/>
                    <a:pt x="246" y="309"/>
                    <a:pt x="241" y="309"/>
                  </a:cubicBezTo>
                  <a:cubicBezTo>
                    <a:pt x="219" y="309"/>
                    <a:pt x="211" y="299"/>
                    <a:pt x="211" y="281"/>
                  </a:cubicBezTo>
                  <a:cubicBezTo>
                    <a:pt x="211" y="229"/>
                    <a:pt x="211" y="229"/>
                    <a:pt x="211" y="229"/>
                  </a:cubicBezTo>
                  <a:cubicBezTo>
                    <a:pt x="195" y="229"/>
                    <a:pt x="195" y="229"/>
                    <a:pt x="195" y="229"/>
                  </a:cubicBezTo>
                  <a:cubicBezTo>
                    <a:pt x="195" y="214"/>
                    <a:pt x="195" y="214"/>
                    <a:pt x="195" y="214"/>
                  </a:cubicBezTo>
                  <a:cubicBezTo>
                    <a:pt x="211" y="214"/>
                    <a:pt x="211" y="214"/>
                    <a:pt x="211" y="214"/>
                  </a:cubicBezTo>
                  <a:cubicBezTo>
                    <a:pt x="211" y="189"/>
                    <a:pt x="211" y="189"/>
                    <a:pt x="211" y="189"/>
                  </a:cubicBezTo>
                  <a:cubicBezTo>
                    <a:pt x="228" y="189"/>
                    <a:pt x="228" y="189"/>
                    <a:pt x="228" y="189"/>
                  </a:cubicBezTo>
                  <a:lnTo>
                    <a:pt x="228" y="214"/>
                  </a:lnTo>
                  <a:close/>
                  <a:moveTo>
                    <a:pt x="309" y="309"/>
                  </a:moveTo>
                  <a:cubicBezTo>
                    <a:pt x="282" y="309"/>
                    <a:pt x="263" y="290"/>
                    <a:pt x="263" y="261"/>
                  </a:cubicBezTo>
                  <a:cubicBezTo>
                    <a:pt x="263" y="232"/>
                    <a:pt x="280" y="212"/>
                    <a:pt x="305" y="212"/>
                  </a:cubicBezTo>
                  <a:cubicBezTo>
                    <a:pt x="331" y="212"/>
                    <a:pt x="344" y="230"/>
                    <a:pt x="344" y="258"/>
                  </a:cubicBezTo>
                  <a:cubicBezTo>
                    <a:pt x="344" y="266"/>
                    <a:pt x="344" y="266"/>
                    <a:pt x="344" y="266"/>
                  </a:cubicBezTo>
                  <a:cubicBezTo>
                    <a:pt x="281" y="266"/>
                    <a:pt x="281" y="266"/>
                    <a:pt x="281" y="266"/>
                  </a:cubicBezTo>
                  <a:cubicBezTo>
                    <a:pt x="282" y="284"/>
                    <a:pt x="295" y="293"/>
                    <a:pt x="311" y="293"/>
                  </a:cubicBezTo>
                  <a:cubicBezTo>
                    <a:pt x="321" y="293"/>
                    <a:pt x="329" y="291"/>
                    <a:pt x="337" y="285"/>
                  </a:cubicBezTo>
                  <a:cubicBezTo>
                    <a:pt x="338" y="285"/>
                    <a:pt x="338" y="285"/>
                    <a:pt x="338" y="285"/>
                  </a:cubicBezTo>
                  <a:cubicBezTo>
                    <a:pt x="338" y="300"/>
                    <a:pt x="338" y="300"/>
                    <a:pt x="338" y="300"/>
                  </a:cubicBezTo>
                  <a:cubicBezTo>
                    <a:pt x="330" y="306"/>
                    <a:pt x="320" y="309"/>
                    <a:pt x="309" y="309"/>
                  </a:cubicBezTo>
                  <a:close/>
                  <a:moveTo>
                    <a:pt x="281" y="251"/>
                  </a:moveTo>
                  <a:cubicBezTo>
                    <a:pt x="327" y="251"/>
                    <a:pt x="327" y="251"/>
                    <a:pt x="327" y="251"/>
                  </a:cubicBezTo>
                  <a:cubicBezTo>
                    <a:pt x="327" y="237"/>
                    <a:pt x="320" y="227"/>
                    <a:pt x="306" y="227"/>
                  </a:cubicBezTo>
                  <a:cubicBezTo>
                    <a:pt x="292" y="227"/>
                    <a:pt x="284" y="237"/>
                    <a:pt x="281" y="251"/>
                  </a:cubicBezTo>
                  <a:close/>
                  <a:moveTo>
                    <a:pt x="382" y="228"/>
                  </a:moveTo>
                  <a:cubicBezTo>
                    <a:pt x="386" y="218"/>
                    <a:pt x="395" y="212"/>
                    <a:pt x="405" y="212"/>
                  </a:cubicBezTo>
                  <a:cubicBezTo>
                    <a:pt x="409" y="212"/>
                    <a:pt x="413" y="213"/>
                    <a:pt x="414" y="214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1" y="230"/>
                    <a:pt x="407" y="229"/>
                    <a:pt x="403" y="229"/>
                  </a:cubicBezTo>
                  <a:cubicBezTo>
                    <a:pt x="393" y="229"/>
                    <a:pt x="385" y="236"/>
                    <a:pt x="382" y="246"/>
                  </a:cubicBezTo>
                  <a:cubicBezTo>
                    <a:pt x="382" y="307"/>
                    <a:pt x="382" y="307"/>
                    <a:pt x="382" y="307"/>
                  </a:cubicBezTo>
                  <a:cubicBezTo>
                    <a:pt x="365" y="307"/>
                    <a:pt x="365" y="307"/>
                    <a:pt x="365" y="307"/>
                  </a:cubicBezTo>
                  <a:cubicBezTo>
                    <a:pt x="365" y="214"/>
                    <a:pt x="365" y="214"/>
                    <a:pt x="365" y="214"/>
                  </a:cubicBezTo>
                  <a:cubicBezTo>
                    <a:pt x="382" y="214"/>
                    <a:pt x="382" y="214"/>
                    <a:pt x="382" y="214"/>
                  </a:cubicBezTo>
                  <a:cubicBezTo>
                    <a:pt x="382" y="228"/>
                    <a:pt x="382" y="228"/>
                    <a:pt x="382" y="228"/>
                  </a:cubicBezTo>
                  <a:close/>
                  <a:moveTo>
                    <a:pt x="474" y="212"/>
                  </a:moveTo>
                  <a:cubicBezTo>
                    <a:pt x="502" y="212"/>
                    <a:pt x="516" y="235"/>
                    <a:pt x="516" y="260"/>
                  </a:cubicBezTo>
                  <a:cubicBezTo>
                    <a:pt x="516" y="286"/>
                    <a:pt x="502" y="309"/>
                    <a:pt x="474" y="309"/>
                  </a:cubicBezTo>
                  <a:cubicBezTo>
                    <a:pt x="463" y="309"/>
                    <a:pt x="453" y="303"/>
                    <a:pt x="448" y="296"/>
                  </a:cubicBezTo>
                  <a:cubicBezTo>
                    <a:pt x="448" y="342"/>
                    <a:pt x="448" y="342"/>
                    <a:pt x="448" y="342"/>
                  </a:cubicBezTo>
                  <a:cubicBezTo>
                    <a:pt x="430" y="342"/>
                    <a:pt x="430" y="342"/>
                    <a:pt x="430" y="342"/>
                  </a:cubicBezTo>
                  <a:cubicBezTo>
                    <a:pt x="430" y="214"/>
                    <a:pt x="430" y="214"/>
                    <a:pt x="430" y="214"/>
                  </a:cubicBezTo>
                  <a:cubicBezTo>
                    <a:pt x="448" y="214"/>
                    <a:pt x="448" y="214"/>
                    <a:pt x="448" y="214"/>
                  </a:cubicBezTo>
                  <a:cubicBezTo>
                    <a:pt x="448" y="224"/>
                    <a:pt x="448" y="224"/>
                    <a:pt x="448" y="224"/>
                  </a:cubicBezTo>
                  <a:cubicBezTo>
                    <a:pt x="453" y="218"/>
                    <a:pt x="463" y="212"/>
                    <a:pt x="474" y="212"/>
                  </a:cubicBezTo>
                  <a:close/>
                  <a:moveTo>
                    <a:pt x="471" y="293"/>
                  </a:moveTo>
                  <a:cubicBezTo>
                    <a:pt x="488" y="293"/>
                    <a:pt x="498" y="279"/>
                    <a:pt x="498" y="260"/>
                  </a:cubicBezTo>
                  <a:cubicBezTo>
                    <a:pt x="498" y="242"/>
                    <a:pt x="488" y="228"/>
                    <a:pt x="471" y="228"/>
                  </a:cubicBezTo>
                  <a:cubicBezTo>
                    <a:pt x="461" y="228"/>
                    <a:pt x="453" y="233"/>
                    <a:pt x="448" y="243"/>
                  </a:cubicBezTo>
                  <a:cubicBezTo>
                    <a:pt x="448" y="278"/>
                    <a:pt x="448" y="278"/>
                    <a:pt x="448" y="278"/>
                  </a:cubicBezTo>
                  <a:cubicBezTo>
                    <a:pt x="453" y="287"/>
                    <a:pt x="461" y="293"/>
                    <a:pt x="471" y="293"/>
                  </a:cubicBezTo>
                  <a:close/>
                  <a:moveTo>
                    <a:pt x="554" y="228"/>
                  </a:moveTo>
                  <a:cubicBezTo>
                    <a:pt x="558" y="218"/>
                    <a:pt x="567" y="212"/>
                    <a:pt x="577" y="212"/>
                  </a:cubicBezTo>
                  <a:cubicBezTo>
                    <a:pt x="581" y="212"/>
                    <a:pt x="585" y="213"/>
                    <a:pt x="587" y="214"/>
                  </a:cubicBezTo>
                  <a:cubicBezTo>
                    <a:pt x="587" y="231"/>
                    <a:pt x="587" y="231"/>
                    <a:pt x="587" y="231"/>
                  </a:cubicBezTo>
                  <a:cubicBezTo>
                    <a:pt x="586" y="231"/>
                    <a:pt x="586" y="231"/>
                    <a:pt x="586" y="231"/>
                  </a:cubicBezTo>
                  <a:cubicBezTo>
                    <a:pt x="583" y="230"/>
                    <a:pt x="579" y="229"/>
                    <a:pt x="575" y="229"/>
                  </a:cubicBezTo>
                  <a:cubicBezTo>
                    <a:pt x="565" y="229"/>
                    <a:pt x="557" y="236"/>
                    <a:pt x="554" y="246"/>
                  </a:cubicBezTo>
                  <a:cubicBezTo>
                    <a:pt x="554" y="307"/>
                    <a:pt x="554" y="307"/>
                    <a:pt x="554" y="307"/>
                  </a:cubicBezTo>
                  <a:cubicBezTo>
                    <a:pt x="537" y="307"/>
                    <a:pt x="537" y="307"/>
                    <a:pt x="537" y="307"/>
                  </a:cubicBezTo>
                  <a:cubicBezTo>
                    <a:pt x="537" y="214"/>
                    <a:pt x="537" y="214"/>
                    <a:pt x="537" y="214"/>
                  </a:cubicBezTo>
                  <a:cubicBezTo>
                    <a:pt x="554" y="214"/>
                    <a:pt x="554" y="214"/>
                    <a:pt x="554" y="214"/>
                  </a:cubicBezTo>
                  <a:cubicBezTo>
                    <a:pt x="554" y="228"/>
                    <a:pt x="554" y="228"/>
                    <a:pt x="554" y="228"/>
                  </a:cubicBezTo>
                  <a:close/>
                  <a:moveTo>
                    <a:pt x="612" y="176"/>
                  </a:moveTo>
                  <a:cubicBezTo>
                    <a:pt x="618" y="176"/>
                    <a:pt x="623" y="181"/>
                    <a:pt x="623" y="187"/>
                  </a:cubicBezTo>
                  <a:cubicBezTo>
                    <a:pt x="623" y="193"/>
                    <a:pt x="618" y="198"/>
                    <a:pt x="612" y="198"/>
                  </a:cubicBezTo>
                  <a:cubicBezTo>
                    <a:pt x="606" y="198"/>
                    <a:pt x="601" y="193"/>
                    <a:pt x="601" y="187"/>
                  </a:cubicBezTo>
                  <a:cubicBezTo>
                    <a:pt x="601" y="181"/>
                    <a:pt x="606" y="176"/>
                    <a:pt x="612" y="176"/>
                  </a:cubicBezTo>
                  <a:close/>
                  <a:moveTo>
                    <a:pt x="603" y="214"/>
                  </a:moveTo>
                  <a:cubicBezTo>
                    <a:pt x="621" y="214"/>
                    <a:pt x="621" y="214"/>
                    <a:pt x="621" y="214"/>
                  </a:cubicBezTo>
                  <a:cubicBezTo>
                    <a:pt x="621" y="307"/>
                    <a:pt x="621" y="307"/>
                    <a:pt x="621" y="307"/>
                  </a:cubicBezTo>
                  <a:cubicBezTo>
                    <a:pt x="603" y="307"/>
                    <a:pt x="603" y="307"/>
                    <a:pt x="603" y="307"/>
                  </a:cubicBezTo>
                  <a:lnTo>
                    <a:pt x="603" y="214"/>
                  </a:lnTo>
                  <a:close/>
                  <a:moveTo>
                    <a:pt x="683" y="252"/>
                  </a:moveTo>
                  <a:cubicBezTo>
                    <a:pt x="696" y="257"/>
                    <a:pt x="711" y="262"/>
                    <a:pt x="711" y="280"/>
                  </a:cubicBezTo>
                  <a:cubicBezTo>
                    <a:pt x="711" y="299"/>
                    <a:pt x="696" y="309"/>
                    <a:pt x="675" y="309"/>
                  </a:cubicBezTo>
                  <a:cubicBezTo>
                    <a:pt x="663" y="309"/>
                    <a:pt x="651" y="306"/>
                    <a:pt x="644" y="300"/>
                  </a:cubicBezTo>
                  <a:cubicBezTo>
                    <a:pt x="644" y="283"/>
                    <a:pt x="644" y="283"/>
                    <a:pt x="644" y="283"/>
                  </a:cubicBezTo>
                  <a:cubicBezTo>
                    <a:pt x="645" y="283"/>
                    <a:pt x="645" y="283"/>
                    <a:pt x="645" y="283"/>
                  </a:cubicBezTo>
                  <a:cubicBezTo>
                    <a:pt x="653" y="291"/>
                    <a:pt x="664" y="294"/>
                    <a:pt x="675" y="294"/>
                  </a:cubicBezTo>
                  <a:cubicBezTo>
                    <a:pt x="685" y="294"/>
                    <a:pt x="694" y="290"/>
                    <a:pt x="694" y="282"/>
                  </a:cubicBezTo>
                  <a:cubicBezTo>
                    <a:pt x="694" y="274"/>
                    <a:pt x="687" y="272"/>
                    <a:pt x="672" y="267"/>
                  </a:cubicBezTo>
                  <a:cubicBezTo>
                    <a:pt x="659" y="263"/>
                    <a:pt x="644" y="258"/>
                    <a:pt x="644" y="240"/>
                  </a:cubicBezTo>
                  <a:cubicBezTo>
                    <a:pt x="644" y="223"/>
                    <a:pt x="659" y="212"/>
                    <a:pt x="678" y="212"/>
                  </a:cubicBezTo>
                  <a:cubicBezTo>
                    <a:pt x="689" y="212"/>
                    <a:pt x="699" y="214"/>
                    <a:pt x="706" y="220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698" y="230"/>
                    <a:pt x="689" y="227"/>
                    <a:pt x="678" y="227"/>
                  </a:cubicBezTo>
                  <a:cubicBezTo>
                    <a:pt x="667" y="227"/>
                    <a:pt x="661" y="232"/>
                    <a:pt x="661" y="238"/>
                  </a:cubicBezTo>
                  <a:cubicBezTo>
                    <a:pt x="661" y="246"/>
                    <a:pt x="668" y="248"/>
                    <a:pt x="683" y="252"/>
                  </a:cubicBezTo>
                  <a:close/>
                  <a:moveTo>
                    <a:pt x="772" y="309"/>
                  </a:moveTo>
                  <a:cubicBezTo>
                    <a:pt x="745" y="309"/>
                    <a:pt x="726" y="290"/>
                    <a:pt x="726" y="261"/>
                  </a:cubicBezTo>
                  <a:cubicBezTo>
                    <a:pt x="726" y="232"/>
                    <a:pt x="744" y="212"/>
                    <a:pt x="769" y="212"/>
                  </a:cubicBezTo>
                  <a:cubicBezTo>
                    <a:pt x="794" y="212"/>
                    <a:pt x="807" y="230"/>
                    <a:pt x="807" y="258"/>
                  </a:cubicBezTo>
                  <a:cubicBezTo>
                    <a:pt x="807" y="266"/>
                    <a:pt x="807" y="266"/>
                    <a:pt x="807" y="266"/>
                  </a:cubicBezTo>
                  <a:cubicBezTo>
                    <a:pt x="744" y="266"/>
                    <a:pt x="744" y="266"/>
                    <a:pt x="744" y="266"/>
                  </a:cubicBezTo>
                  <a:cubicBezTo>
                    <a:pt x="746" y="284"/>
                    <a:pt x="758" y="293"/>
                    <a:pt x="774" y="293"/>
                  </a:cubicBezTo>
                  <a:cubicBezTo>
                    <a:pt x="785" y="293"/>
                    <a:pt x="792" y="291"/>
                    <a:pt x="800" y="285"/>
                  </a:cubicBezTo>
                  <a:cubicBezTo>
                    <a:pt x="801" y="285"/>
                    <a:pt x="801" y="285"/>
                    <a:pt x="801" y="285"/>
                  </a:cubicBezTo>
                  <a:cubicBezTo>
                    <a:pt x="801" y="300"/>
                    <a:pt x="801" y="300"/>
                    <a:pt x="801" y="300"/>
                  </a:cubicBezTo>
                  <a:cubicBezTo>
                    <a:pt x="793" y="306"/>
                    <a:pt x="783" y="309"/>
                    <a:pt x="772" y="309"/>
                  </a:cubicBezTo>
                  <a:close/>
                  <a:moveTo>
                    <a:pt x="744" y="251"/>
                  </a:moveTo>
                  <a:cubicBezTo>
                    <a:pt x="791" y="251"/>
                    <a:pt x="791" y="251"/>
                    <a:pt x="791" y="251"/>
                  </a:cubicBezTo>
                  <a:cubicBezTo>
                    <a:pt x="790" y="237"/>
                    <a:pt x="783" y="227"/>
                    <a:pt x="769" y="227"/>
                  </a:cubicBezTo>
                  <a:cubicBezTo>
                    <a:pt x="756" y="227"/>
                    <a:pt x="747" y="237"/>
                    <a:pt x="744" y="2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C1EB-F401-4F7B-BD9C-AAA165C9F3D7}" type="datetime4">
              <a:rPr lang="en-US" smtClean="0"/>
              <a:t>April 27, 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016F8AB-BCEA-4347-8BA6-BE776009BC89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43037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1CC87-9C4B-4D13-B529-5EAF641302E2}" type="datetime4">
              <a:rPr lang="en-US" smtClean="0"/>
              <a:t>April 27, 2020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5291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441" y="521208"/>
            <a:ext cx="10969943" cy="411480"/>
          </a:xfrm>
        </p:spPr>
        <p:txBody>
          <a:bodyPr wrap="square">
            <a:noAutofit/>
          </a:bodyPr>
          <a:lstStyle>
            <a:lvl1pPr>
              <a:defRPr baseline="0"/>
            </a:lvl1pPr>
          </a:lstStyle>
          <a:p>
            <a:r>
              <a:rPr/>
              <a:t>Click to add one-line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440" y="934240"/>
            <a:ext cx="10969943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 baseline="0"/>
            </a:lvl1pPr>
            <a:lvl2pPr marL="0" indent="0">
              <a:spcBef>
                <a:spcPts val="0"/>
              </a:spcBef>
              <a:buNone/>
              <a:defRPr sz="2400"/>
            </a:lvl2pPr>
            <a:lvl3pPr marL="0" indent="0">
              <a:spcBef>
                <a:spcPts val="0"/>
              </a:spcBef>
              <a:buNone/>
              <a:defRPr sz="2400"/>
            </a:lvl3pPr>
            <a:lvl4pPr marL="0" indent="0">
              <a:spcBef>
                <a:spcPts val="0"/>
              </a:spcBef>
              <a:buNone/>
              <a:defRPr sz="2400"/>
            </a:lvl4pPr>
            <a:lvl5pPr marL="0" indent="0">
              <a:spcBef>
                <a:spcPts val="0"/>
              </a:spcBef>
              <a:buNone/>
              <a:defRPr sz="2400"/>
            </a:lvl5pPr>
            <a:lvl6pPr marL="0" indent="0">
              <a:spcBef>
                <a:spcPts val="0"/>
              </a:spcBef>
              <a:buNone/>
              <a:defRPr sz="2400"/>
            </a:lvl6pPr>
            <a:lvl7pPr marL="0" indent="0">
              <a:spcBef>
                <a:spcPts val="0"/>
              </a:spcBef>
              <a:buNone/>
              <a:defRPr sz="2400"/>
            </a:lvl7pPr>
            <a:lvl8pPr marL="0" indent="0">
              <a:spcBef>
                <a:spcPts val="0"/>
              </a:spcBef>
              <a:buNone/>
              <a:defRPr sz="2400"/>
            </a:lvl8pPr>
            <a:lvl9pPr marL="0" indent="0">
              <a:spcBef>
                <a:spcPts val="0"/>
              </a:spcBef>
              <a:buNone/>
              <a:defRPr sz="2400"/>
            </a:lvl9pPr>
          </a:lstStyle>
          <a:p>
            <a:pPr lvl="0"/>
            <a:r>
              <a:rPr/>
              <a:t>Click to add one-line subtitle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69784" cy="4571999"/>
          </a:xfrm>
        </p:spPr>
        <p:txBody>
          <a:bodyPr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A413A-E630-4377-B30C-3545E98CC867}" type="datetime4">
              <a:rPr lang="en-US" smtClean="0"/>
              <a:t>April 27, 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3061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, 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441" y="521208"/>
            <a:ext cx="10969943" cy="411480"/>
          </a:xfrm>
        </p:spPr>
        <p:txBody>
          <a:bodyPr wrap="square">
            <a:noAutofit/>
          </a:bodyPr>
          <a:lstStyle>
            <a:lvl1pPr>
              <a:defRPr baseline="0"/>
            </a:lvl1pPr>
          </a:lstStyle>
          <a:p>
            <a:r>
              <a:rPr/>
              <a:t>Click to add one-line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440" y="934240"/>
            <a:ext cx="10969943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 baseline="0"/>
            </a:lvl1pPr>
            <a:lvl2pPr marL="0" indent="0">
              <a:spcBef>
                <a:spcPts val="0"/>
              </a:spcBef>
              <a:buNone/>
              <a:defRPr sz="2400"/>
            </a:lvl2pPr>
            <a:lvl3pPr marL="0" indent="0">
              <a:spcBef>
                <a:spcPts val="0"/>
              </a:spcBef>
              <a:buNone/>
              <a:defRPr sz="2400"/>
            </a:lvl3pPr>
            <a:lvl4pPr marL="0" indent="0">
              <a:spcBef>
                <a:spcPts val="0"/>
              </a:spcBef>
              <a:buNone/>
              <a:defRPr sz="2400"/>
            </a:lvl4pPr>
            <a:lvl5pPr marL="0" indent="0">
              <a:spcBef>
                <a:spcPts val="0"/>
              </a:spcBef>
              <a:buNone/>
              <a:defRPr sz="2400"/>
            </a:lvl5pPr>
            <a:lvl6pPr marL="0" indent="0">
              <a:spcBef>
                <a:spcPts val="0"/>
              </a:spcBef>
              <a:buNone/>
              <a:defRPr sz="2400"/>
            </a:lvl6pPr>
            <a:lvl7pPr marL="0" indent="0">
              <a:spcBef>
                <a:spcPts val="0"/>
              </a:spcBef>
              <a:buNone/>
              <a:defRPr sz="2400"/>
            </a:lvl7pPr>
            <a:lvl8pPr marL="0" indent="0">
              <a:spcBef>
                <a:spcPts val="0"/>
              </a:spcBef>
              <a:buNone/>
              <a:defRPr sz="2400"/>
            </a:lvl8pPr>
            <a:lvl9pPr marL="0" indent="0">
              <a:spcBef>
                <a:spcPts val="0"/>
              </a:spcBef>
              <a:buNone/>
              <a:defRPr sz="2400"/>
            </a:lvl9pPr>
          </a:lstStyle>
          <a:p>
            <a:pPr lvl="0"/>
            <a:r>
              <a:rPr/>
              <a:t>Click to add one-line subtitle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09600" y="1524000"/>
            <a:ext cx="10969943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 b="1" baseline="0"/>
            </a:lvl1pPr>
            <a:lvl2pPr marL="0" indent="0">
              <a:spcBef>
                <a:spcPts val="0"/>
              </a:spcBef>
              <a:buNone/>
              <a:defRPr sz="2400"/>
            </a:lvl2pPr>
            <a:lvl3pPr marL="0" indent="0">
              <a:spcBef>
                <a:spcPts val="0"/>
              </a:spcBef>
              <a:buNone/>
              <a:defRPr sz="2400"/>
            </a:lvl3pPr>
            <a:lvl4pPr marL="0" indent="0">
              <a:spcBef>
                <a:spcPts val="0"/>
              </a:spcBef>
              <a:buNone/>
              <a:defRPr sz="2400"/>
            </a:lvl4pPr>
            <a:lvl5pPr marL="0" indent="0">
              <a:spcBef>
                <a:spcPts val="0"/>
              </a:spcBef>
              <a:buNone/>
              <a:defRPr sz="2400"/>
            </a:lvl5pPr>
            <a:lvl6pPr marL="0" indent="0">
              <a:spcBef>
                <a:spcPts val="0"/>
              </a:spcBef>
              <a:buNone/>
              <a:defRPr sz="2400"/>
            </a:lvl6pPr>
            <a:lvl7pPr marL="0" indent="0">
              <a:spcBef>
                <a:spcPts val="0"/>
              </a:spcBef>
              <a:buNone/>
              <a:defRPr sz="2400"/>
            </a:lvl7pPr>
            <a:lvl8pPr marL="0" indent="0">
              <a:spcBef>
                <a:spcPts val="0"/>
              </a:spcBef>
              <a:buNone/>
              <a:defRPr sz="2400"/>
            </a:lvl8pPr>
            <a:lvl9pPr marL="0" indent="0">
              <a:spcBef>
                <a:spcPts val="0"/>
              </a:spcBef>
              <a:buNone/>
              <a:defRPr sz="2400"/>
            </a:lvl9pPr>
          </a:lstStyle>
          <a:p>
            <a:pPr lvl="0"/>
            <a:r>
              <a:rPr/>
              <a:t>Click to add one-line 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78152"/>
            <a:ext cx="10969784" cy="4117847"/>
          </a:xfrm>
        </p:spPr>
        <p:txBody>
          <a:bodyPr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DC54-2A66-493A-80B5-8303FBA5D0AD}" type="datetime4">
              <a:rPr lang="en-US" smtClean="0"/>
              <a:t>April 27, 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0680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45FFC-9EEF-4E69-85F5-C8F54747804D}" type="datetime4">
              <a:rPr lang="en-US" smtClean="0"/>
              <a:t>April 27, 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9791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609441" y="521208"/>
            <a:ext cx="10969943" cy="411480"/>
          </a:xfrm>
        </p:spPr>
        <p:txBody>
          <a:bodyPr/>
          <a:lstStyle>
            <a:lvl1pPr>
              <a:defRPr/>
            </a:lvl1pPr>
          </a:lstStyle>
          <a:p>
            <a:r>
              <a:rPr/>
              <a:t>Click to add one-line title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440" y="934240"/>
            <a:ext cx="10969943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 baseline="0"/>
            </a:lvl1pPr>
            <a:lvl2pPr marL="0" indent="0">
              <a:spcBef>
                <a:spcPts val="0"/>
              </a:spcBef>
              <a:buNone/>
              <a:defRPr sz="2400"/>
            </a:lvl2pPr>
            <a:lvl3pPr marL="0" indent="0">
              <a:spcBef>
                <a:spcPts val="0"/>
              </a:spcBef>
              <a:buNone/>
              <a:defRPr sz="2400"/>
            </a:lvl3pPr>
            <a:lvl4pPr marL="0" indent="0">
              <a:spcBef>
                <a:spcPts val="0"/>
              </a:spcBef>
              <a:buNone/>
              <a:defRPr sz="2400"/>
            </a:lvl4pPr>
            <a:lvl5pPr marL="0" indent="0">
              <a:spcBef>
                <a:spcPts val="0"/>
              </a:spcBef>
              <a:buNone/>
              <a:defRPr sz="2400"/>
            </a:lvl5pPr>
            <a:lvl6pPr marL="0" indent="0">
              <a:spcBef>
                <a:spcPts val="0"/>
              </a:spcBef>
              <a:buNone/>
              <a:defRPr sz="2400"/>
            </a:lvl6pPr>
            <a:lvl7pPr marL="0" indent="0">
              <a:spcBef>
                <a:spcPts val="0"/>
              </a:spcBef>
              <a:buNone/>
              <a:defRPr sz="2400"/>
            </a:lvl7pPr>
            <a:lvl8pPr marL="0" indent="0">
              <a:spcBef>
                <a:spcPts val="0"/>
              </a:spcBef>
              <a:buNone/>
              <a:defRPr sz="2400"/>
            </a:lvl8pPr>
            <a:lvl9pPr marL="0" indent="0">
              <a:spcBef>
                <a:spcPts val="0"/>
              </a:spcBef>
              <a:buNone/>
              <a:defRPr sz="2400"/>
            </a:lvl9pPr>
          </a:lstStyle>
          <a:p>
            <a:pPr lvl="0"/>
            <a:r>
              <a:rPr/>
              <a:t>Click to add one-line subtitle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E3265-88A3-4C30-AE11-BFDF645909E9}" type="datetime4">
              <a:rPr lang="en-US" smtClean="0"/>
              <a:t>April 27, 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2938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63D2-AF56-4C60-80C7-7D8FC051005C}" type="datetime4">
              <a:rPr lang="en-US" smtClean="0"/>
              <a:t>April 27, 2020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5925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519236"/>
            <a:ext cx="10969943" cy="852364"/>
          </a:xfrm>
        </p:spPr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524000"/>
            <a:ext cx="5303520" cy="4572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</a:t>
            </a:r>
            <a:r>
              <a:rPr dirty="0" smtClean="0"/>
              <a:t>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5864" y="1524000"/>
            <a:ext cx="5303520" cy="4572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</a:t>
            </a:r>
            <a:r>
              <a:rPr dirty="0" smtClean="0"/>
              <a:t>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39DC-98B3-47E6-AD46-BA5B72AD8B4A}" type="datetime4">
              <a:rPr lang="en-US" smtClean="0"/>
              <a:t>April 27, 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3249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ntent and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519236"/>
            <a:ext cx="10969943" cy="852364"/>
          </a:xfrm>
        </p:spPr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23999"/>
            <a:ext cx="5303520" cy="32004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add heading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1905000"/>
            <a:ext cx="5303520" cy="4191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</a:t>
            </a:r>
            <a:r>
              <a:rPr dirty="0" smtClean="0"/>
              <a:t>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75864" y="1523999"/>
            <a:ext cx="5303520" cy="32004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add heading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5864" y="1905000"/>
            <a:ext cx="5303520" cy="4191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</a:t>
            </a:r>
            <a:r>
              <a:rPr dirty="0" smtClean="0"/>
              <a:t>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AA38D-5CBD-4E44-A2EB-B3F38A5B8051}" type="datetime4">
              <a:rPr lang="en-US" smtClean="0"/>
              <a:t>April 27, 2020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02981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Dark Pictur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10393" y="2209800"/>
            <a:ext cx="8229600" cy="1905000"/>
          </a:xfrm>
        </p:spPr>
        <p:txBody>
          <a:bodyPr anchor="b"/>
          <a:lstStyle>
            <a:lvl1pPr>
              <a:lnSpc>
                <a:spcPct val="80000"/>
              </a:lnSpc>
              <a:defRPr sz="660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8013" y="4267200"/>
            <a:ext cx="8229600" cy="914400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/>
              <a:t>Click to edit Master subtitle style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6423" y="5821835"/>
            <a:ext cx="5489578" cy="339214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000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2400"/>
            </a:lvl2pPr>
            <a:lvl3pPr marL="0" indent="0">
              <a:spcBef>
                <a:spcPts val="0"/>
              </a:spcBef>
              <a:buNone/>
              <a:defRPr sz="2400"/>
            </a:lvl3pPr>
            <a:lvl4pPr marL="0" indent="0">
              <a:spcBef>
                <a:spcPts val="0"/>
              </a:spcBef>
              <a:buNone/>
              <a:defRPr sz="2400"/>
            </a:lvl4pPr>
            <a:lvl5pPr marL="0" indent="0">
              <a:spcBef>
                <a:spcPts val="0"/>
              </a:spcBef>
              <a:buNone/>
              <a:defRPr sz="2400"/>
            </a:lvl5pPr>
            <a:lvl6pPr marL="0" indent="0">
              <a:spcBef>
                <a:spcPts val="0"/>
              </a:spcBef>
              <a:buNone/>
              <a:defRPr sz="2400"/>
            </a:lvl6pPr>
            <a:lvl7pPr marL="0" indent="0">
              <a:spcBef>
                <a:spcPts val="0"/>
              </a:spcBef>
              <a:buNone/>
              <a:defRPr sz="2400"/>
            </a:lvl7pPr>
            <a:lvl8pPr marL="0" indent="0">
              <a:spcBef>
                <a:spcPts val="0"/>
              </a:spcBef>
              <a:buNone/>
              <a:defRPr sz="2400"/>
            </a:lvl8pPr>
            <a:lvl9pPr marL="0" indent="0">
              <a:spcBef>
                <a:spcPts val="0"/>
              </a:spcBef>
              <a:buNone/>
              <a:defRPr sz="2400"/>
            </a:lvl9pPr>
          </a:lstStyle>
          <a:p>
            <a:pPr lvl="0"/>
            <a:r>
              <a:rPr/>
              <a:t>Click to add date</a:t>
            </a:r>
          </a:p>
        </p:txBody>
      </p:sp>
      <p:grpSp>
        <p:nvGrpSpPr>
          <p:cNvPr id="7" name="Group 6"/>
          <p:cNvGrpSpPr/>
          <p:nvPr/>
        </p:nvGrpSpPr>
        <p:grpSpPr bwMode="black">
          <a:xfrm>
            <a:off x="606423" y="456997"/>
            <a:ext cx="3027151" cy="1219403"/>
            <a:chOff x="3578225" y="1146175"/>
            <a:chExt cx="5038725" cy="2111375"/>
          </a:xfrm>
          <a:solidFill>
            <a:schemeClr val="tx1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3578225" y="1146175"/>
              <a:ext cx="1725613" cy="498475"/>
            </a:xfrm>
            <a:custGeom>
              <a:avLst/>
              <a:gdLst>
                <a:gd name="T0" fmla="*/ 0 w 1087"/>
                <a:gd name="T1" fmla="*/ 0 h 314"/>
                <a:gd name="T2" fmla="*/ 0 w 1087"/>
                <a:gd name="T3" fmla="*/ 314 h 314"/>
                <a:gd name="T4" fmla="*/ 0 w 1087"/>
                <a:gd name="T5" fmla="*/ 314 h 314"/>
                <a:gd name="T6" fmla="*/ 1087 w 1087"/>
                <a:gd name="T7" fmla="*/ 314 h 314"/>
                <a:gd name="T8" fmla="*/ 1087 w 1087"/>
                <a:gd name="T9" fmla="*/ 0 h 314"/>
                <a:gd name="T10" fmla="*/ 0 w 1087"/>
                <a:gd name="T11" fmla="*/ 0 h 314"/>
                <a:gd name="T12" fmla="*/ 1018 w 1087"/>
                <a:gd name="T13" fmla="*/ 245 h 314"/>
                <a:gd name="T14" fmla="*/ 69 w 1087"/>
                <a:gd name="T15" fmla="*/ 245 h 314"/>
                <a:gd name="T16" fmla="*/ 69 w 1087"/>
                <a:gd name="T17" fmla="*/ 69 h 314"/>
                <a:gd name="T18" fmla="*/ 1018 w 1087"/>
                <a:gd name="T19" fmla="*/ 69 h 314"/>
                <a:gd name="T20" fmla="*/ 1018 w 1087"/>
                <a:gd name="T21" fmla="*/ 245 h 314"/>
                <a:gd name="T22" fmla="*/ 1018 w 1087"/>
                <a:gd name="T23" fmla="*/ 245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7" h="314">
                  <a:moveTo>
                    <a:pt x="0" y="0"/>
                  </a:moveTo>
                  <a:lnTo>
                    <a:pt x="0" y="314"/>
                  </a:lnTo>
                  <a:lnTo>
                    <a:pt x="0" y="314"/>
                  </a:lnTo>
                  <a:lnTo>
                    <a:pt x="1087" y="314"/>
                  </a:lnTo>
                  <a:lnTo>
                    <a:pt x="1087" y="0"/>
                  </a:lnTo>
                  <a:lnTo>
                    <a:pt x="0" y="0"/>
                  </a:lnTo>
                  <a:close/>
                  <a:moveTo>
                    <a:pt x="1018" y="245"/>
                  </a:moveTo>
                  <a:lnTo>
                    <a:pt x="69" y="245"/>
                  </a:lnTo>
                  <a:lnTo>
                    <a:pt x="69" y="69"/>
                  </a:lnTo>
                  <a:lnTo>
                    <a:pt x="1018" y="69"/>
                  </a:lnTo>
                  <a:lnTo>
                    <a:pt x="1018" y="245"/>
                  </a:lnTo>
                  <a:lnTo>
                    <a:pt x="1018" y="2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black">
            <a:xfrm>
              <a:off x="3578225" y="1968500"/>
              <a:ext cx="5038725" cy="1289050"/>
            </a:xfrm>
            <a:custGeom>
              <a:avLst/>
              <a:gdLst>
                <a:gd name="T0" fmla="*/ 80 w 1341"/>
                <a:gd name="T1" fmla="*/ 52 h 342"/>
                <a:gd name="T2" fmla="*/ 29 w 1341"/>
                <a:gd name="T3" fmla="*/ 77 h 342"/>
                <a:gd name="T4" fmla="*/ 212 w 1341"/>
                <a:gd name="T5" fmla="*/ 93 h 342"/>
                <a:gd name="T6" fmla="*/ 174 w 1341"/>
                <a:gd name="T7" fmla="*/ 134 h 342"/>
                <a:gd name="T8" fmla="*/ 272 w 1341"/>
                <a:gd name="T9" fmla="*/ 132 h 342"/>
                <a:gd name="T10" fmla="*/ 276 w 1341"/>
                <a:gd name="T11" fmla="*/ 38 h 342"/>
                <a:gd name="T12" fmla="*/ 327 w 1341"/>
                <a:gd name="T13" fmla="*/ 132 h 342"/>
                <a:gd name="T14" fmla="*/ 398 w 1341"/>
                <a:gd name="T15" fmla="*/ 0 h 342"/>
                <a:gd name="T16" fmla="*/ 402 w 1341"/>
                <a:gd name="T17" fmla="*/ 134 h 342"/>
                <a:gd name="T18" fmla="*/ 448 w 1341"/>
                <a:gd name="T19" fmla="*/ 93 h 342"/>
                <a:gd name="T20" fmla="*/ 448 w 1341"/>
                <a:gd name="T21" fmla="*/ 74 h 342"/>
                <a:gd name="T22" fmla="*/ 642 w 1341"/>
                <a:gd name="T23" fmla="*/ 60 h 342"/>
                <a:gd name="T24" fmla="*/ 642 w 1341"/>
                <a:gd name="T25" fmla="*/ 131 h 342"/>
                <a:gd name="T26" fmla="*/ 570 w 1341"/>
                <a:gd name="T27" fmla="*/ 111 h 342"/>
                <a:gd name="T28" fmla="*/ 530 w 1341"/>
                <a:gd name="T29" fmla="*/ 60 h 342"/>
                <a:gd name="T30" fmla="*/ 558 w 1341"/>
                <a:gd name="T31" fmla="*/ 38 h 342"/>
                <a:gd name="T32" fmla="*/ 738 w 1341"/>
                <a:gd name="T33" fmla="*/ 89 h 342"/>
                <a:gd name="T34" fmla="*/ 787 w 1341"/>
                <a:gd name="T35" fmla="*/ 45 h 342"/>
                <a:gd name="T36" fmla="*/ 736 w 1341"/>
                <a:gd name="T37" fmla="*/ 65 h 342"/>
                <a:gd name="T38" fmla="*/ 848 w 1341"/>
                <a:gd name="T39" fmla="*/ 73 h 342"/>
                <a:gd name="T40" fmla="*/ 876 w 1341"/>
                <a:gd name="T41" fmla="*/ 73 h 342"/>
                <a:gd name="T42" fmla="*/ 833 w 1341"/>
                <a:gd name="T43" fmla="*/ 91 h 342"/>
                <a:gd name="T44" fmla="*/ 965 w 1341"/>
                <a:gd name="T45" fmla="*/ 43 h 342"/>
                <a:gd name="T46" fmla="*/ 964 w 1341"/>
                <a:gd name="T47" fmla="*/ 103 h 342"/>
                <a:gd name="T48" fmla="*/ 1010 w 1341"/>
                <a:gd name="T49" fmla="*/ 132 h 342"/>
                <a:gd name="T50" fmla="*/ 1070 w 1341"/>
                <a:gd name="T51" fmla="*/ 38 h 342"/>
                <a:gd name="T52" fmla="*/ 1010 w 1341"/>
                <a:gd name="T53" fmla="*/ 89 h 342"/>
                <a:gd name="T54" fmla="*/ 1133 w 1341"/>
                <a:gd name="T55" fmla="*/ 73 h 342"/>
                <a:gd name="T56" fmla="*/ 1160 w 1341"/>
                <a:gd name="T57" fmla="*/ 73 h 342"/>
                <a:gd name="T58" fmla="*/ 1117 w 1341"/>
                <a:gd name="T59" fmla="*/ 91 h 342"/>
                <a:gd name="T60" fmla="*/ 1239 w 1341"/>
                <a:gd name="T61" fmla="*/ 39 h 342"/>
                <a:gd name="T62" fmla="*/ 1180 w 1341"/>
                <a:gd name="T63" fmla="*/ 132 h 342"/>
                <a:gd name="T64" fmla="*/ 1246 w 1341"/>
                <a:gd name="T65" fmla="*/ 85 h 342"/>
                <a:gd name="T66" fmla="*/ 1314 w 1341"/>
                <a:gd name="T67" fmla="*/ 132 h 342"/>
                <a:gd name="T68" fmla="*/ 1295 w 1341"/>
                <a:gd name="T69" fmla="*/ 110 h 342"/>
                <a:gd name="T70" fmla="*/ 18 w 1341"/>
                <a:gd name="T71" fmla="*/ 231 h 342"/>
                <a:gd name="T72" fmla="*/ 81 w 1341"/>
                <a:gd name="T73" fmla="*/ 307 h 342"/>
                <a:gd name="T74" fmla="*/ 164 w 1341"/>
                <a:gd name="T75" fmla="*/ 307 h 342"/>
                <a:gd name="T76" fmla="*/ 103 w 1341"/>
                <a:gd name="T77" fmla="*/ 214 h 342"/>
                <a:gd name="T78" fmla="*/ 252 w 1341"/>
                <a:gd name="T79" fmla="*/ 229 h 342"/>
                <a:gd name="T80" fmla="*/ 252 w 1341"/>
                <a:gd name="T81" fmla="*/ 307 h 342"/>
                <a:gd name="T82" fmla="*/ 211 w 1341"/>
                <a:gd name="T83" fmla="*/ 214 h 342"/>
                <a:gd name="T84" fmla="*/ 305 w 1341"/>
                <a:gd name="T85" fmla="*/ 212 h 342"/>
                <a:gd name="T86" fmla="*/ 338 w 1341"/>
                <a:gd name="T87" fmla="*/ 285 h 342"/>
                <a:gd name="T88" fmla="*/ 281 w 1341"/>
                <a:gd name="T89" fmla="*/ 251 h 342"/>
                <a:gd name="T90" fmla="*/ 403 w 1341"/>
                <a:gd name="T91" fmla="*/ 229 h 342"/>
                <a:gd name="T92" fmla="*/ 382 w 1341"/>
                <a:gd name="T93" fmla="*/ 228 h 342"/>
                <a:gd name="T94" fmla="*/ 430 w 1341"/>
                <a:gd name="T95" fmla="*/ 342 h 342"/>
                <a:gd name="T96" fmla="*/ 498 w 1341"/>
                <a:gd name="T97" fmla="*/ 260 h 342"/>
                <a:gd name="T98" fmla="*/ 577 w 1341"/>
                <a:gd name="T99" fmla="*/ 212 h 342"/>
                <a:gd name="T100" fmla="*/ 554 w 1341"/>
                <a:gd name="T101" fmla="*/ 307 h 342"/>
                <a:gd name="T102" fmla="*/ 623 w 1341"/>
                <a:gd name="T103" fmla="*/ 187 h 342"/>
                <a:gd name="T104" fmla="*/ 621 w 1341"/>
                <a:gd name="T105" fmla="*/ 307 h 342"/>
                <a:gd name="T106" fmla="*/ 644 w 1341"/>
                <a:gd name="T107" fmla="*/ 300 h 342"/>
                <a:gd name="T108" fmla="*/ 644 w 1341"/>
                <a:gd name="T109" fmla="*/ 240 h 342"/>
                <a:gd name="T110" fmla="*/ 661 w 1341"/>
                <a:gd name="T111" fmla="*/ 238 h 342"/>
                <a:gd name="T112" fmla="*/ 807 w 1341"/>
                <a:gd name="T113" fmla="*/ 266 h 342"/>
                <a:gd name="T114" fmla="*/ 772 w 1341"/>
                <a:gd name="T115" fmla="*/ 309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41" h="342">
                  <a:moveTo>
                    <a:pt x="29" y="132"/>
                  </a:moveTo>
                  <a:cubicBezTo>
                    <a:pt x="0" y="132"/>
                    <a:pt x="0" y="132"/>
                    <a:pt x="0" y="1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80" y="52"/>
                    <a:pt x="80" y="52"/>
                    <a:pt x="80" y="52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132"/>
                    <a:pt x="109" y="132"/>
                    <a:pt x="109" y="132"/>
                  </a:cubicBezTo>
                  <a:cubicBezTo>
                    <a:pt x="80" y="132"/>
                    <a:pt x="80" y="132"/>
                    <a:pt x="80" y="132"/>
                  </a:cubicBezTo>
                  <a:cubicBezTo>
                    <a:pt x="80" y="77"/>
                    <a:pt x="80" y="77"/>
                    <a:pt x="80" y="77"/>
                  </a:cubicBezTo>
                  <a:cubicBezTo>
                    <a:pt x="29" y="77"/>
                    <a:pt x="29" y="77"/>
                    <a:pt x="29" y="77"/>
                  </a:cubicBezTo>
                  <a:lnTo>
                    <a:pt x="29" y="132"/>
                  </a:lnTo>
                  <a:close/>
                  <a:moveTo>
                    <a:pt x="174" y="134"/>
                  </a:moveTo>
                  <a:cubicBezTo>
                    <a:pt x="145" y="134"/>
                    <a:pt x="125" y="116"/>
                    <a:pt x="125" y="85"/>
                  </a:cubicBezTo>
                  <a:cubicBezTo>
                    <a:pt x="125" y="56"/>
                    <a:pt x="144" y="36"/>
                    <a:pt x="170" y="36"/>
                  </a:cubicBezTo>
                  <a:cubicBezTo>
                    <a:pt x="198" y="36"/>
                    <a:pt x="212" y="55"/>
                    <a:pt x="212" y="83"/>
                  </a:cubicBezTo>
                  <a:cubicBezTo>
                    <a:pt x="212" y="93"/>
                    <a:pt x="212" y="93"/>
                    <a:pt x="212" y="93"/>
                  </a:cubicBezTo>
                  <a:cubicBezTo>
                    <a:pt x="152" y="93"/>
                    <a:pt x="152" y="93"/>
                    <a:pt x="152" y="93"/>
                  </a:cubicBezTo>
                  <a:cubicBezTo>
                    <a:pt x="155" y="108"/>
                    <a:pt x="167" y="112"/>
                    <a:pt x="178" y="112"/>
                  </a:cubicBezTo>
                  <a:cubicBezTo>
                    <a:pt x="188" y="112"/>
                    <a:pt x="195" y="110"/>
                    <a:pt x="204" y="104"/>
                  </a:cubicBezTo>
                  <a:cubicBezTo>
                    <a:pt x="205" y="104"/>
                    <a:pt x="205" y="104"/>
                    <a:pt x="205" y="104"/>
                  </a:cubicBezTo>
                  <a:cubicBezTo>
                    <a:pt x="205" y="126"/>
                    <a:pt x="205" y="126"/>
                    <a:pt x="205" y="126"/>
                  </a:cubicBezTo>
                  <a:cubicBezTo>
                    <a:pt x="198" y="131"/>
                    <a:pt x="187" y="134"/>
                    <a:pt x="174" y="134"/>
                  </a:cubicBezTo>
                  <a:close/>
                  <a:moveTo>
                    <a:pt x="152" y="74"/>
                  </a:moveTo>
                  <a:cubicBezTo>
                    <a:pt x="186" y="74"/>
                    <a:pt x="186" y="74"/>
                    <a:pt x="186" y="74"/>
                  </a:cubicBezTo>
                  <a:cubicBezTo>
                    <a:pt x="186" y="64"/>
                    <a:pt x="182" y="58"/>
                    <a:pt x="170" y="58"/>
                  </a:cubicBezTo>
                  <a:cubicBezTo>
                    <a:pt x="162" y="58"/>
                    <a:pt x="155" y="61"/>
                    <a:pt x="152" y="74"/>
                  </a:cubicBezTo>
                  <a:close/>
                  <a:moveTo>
                    <a:pt x="287" y="77"/>
                  </a:moveTo>
                  <a:cubicBezTo>
                    <a:pt x="272" y="132"/>
                    <a:pt x="272" y="132"/>
                    <a:pt x="272" y="132"/>
                  </a:cubicBezTo>
                  <a:cubicBezTo>
                    <a:pt x="247" y="132"/>
                    <a:pt x="247" y="132"/>
                    <a:pt x="247" y="132"/>
                  </a:cubicBezTo>
                  <a:cubicBezTo>
                    <a:pt x="218" y="39"/>
                    <a:pt x="218" y="39"/>
                    <a:pt x="218" y="39"/>
                  </a:cubicBezTo>
                  <a:cubicBezTo>
                    <a:pt x="218" y="38"/>
                    <a:pt x="218" y="38"/>
                    <a:pt x="218" y="38"/>
                  </a:cubicBezTo>
                  <a:cubicBezTo>
                    <a:pt x="246" y="38"/>
                    <a:pt x="246" y="38"/>
                    <a:pt x="246" y="38"/>
                  </a:cubicBezTo>
                  <a:cubicBezTo>
                    <a:pt x="261" y="93"/>
                    <a:pt x="261" y="93"/>
                    <a:pt x="261" y="93"/>
                  </a:cubicBezTo>
                  <a:cubicBezTo>
                    <a:pt x="276" y="38"/>
                    <a:pt x="276" y="38"/>
                    <a:pt x="276" y="38"/>
                  </a:cubicBezTo>
                  <a:cubicBezTo>
                    <a:pt x="298" y="38"/>
                    <a:pt x="298" y="38"/>
                    <a:pt x="298" y="38"/>
                  </a:cubicBezTo>
                  <a:cubicBezTo>
                    <a:pt x="313" y="93"/>
                    <a:pt x="313" y="93"/>
                    <a:pt x="313" y="93"/>
                  </a:cubicBezTo>
                  <a:cubicBezTo>
                    <a:pt x="329" y="38"/>
                    <a:pt x="329" y="38"/>
                    <a:pt x="329" y="38"/>
                  </a:cubicBezTo>
                  <a:cubicBezTo>
                    <a:pt x="355" y="38"/>
                    <a:pt x="355" y="38"/>
                    <a:pt x="355" y="38"/>
                  </a:cubicBezTo>
                  <a:cubicBezTo>
                    <a:pt x="355" y="39"/>
                    <a:pt x="355" y="39"/>
                    <a:pt x="355" y="39"/>
                  </a:cubicBezTo>
                  <a:cubicBezTo>
                    <a:pt x="327" y="132"/>
                    <a:pt x="327" y="132"/>
                    <a:pt x="327" y="132"/>
                  </a:cubicBezTo>
                  <a:cubicBezTo>
                    <a:pt x="302" y="132"/>
                    <a:pt x="302" y="132"/>
                    <a:pt x="302" y="132"/>
                  </a:cubicBezTo>
                  <a:lnTo>
                    <a:pt x="287" y="77"/>
                  </a:lnTo>
                  <a:close/>
                  <a:moveTo>
                    <a:pt x="402" y="134"/>
                  </a:moveTo>
                  <a:cubicBezTo>
                    <a:pt x="379" y="134"/>
                    <a:pt x="370" y="125"/>
                    <a:pt x="370" y="104"/>
                  </a:cubicBezTo>
                  <a:cubicBezTo>
                    <a:pt x="370" y="0"/>
                    <a:pt x="370" y="0"/>
                    <a:pt x="370" y="0"/>
                  </a:cubicBezTo>
                  <a:cubicBezTo>
                    <a:pt x="398" y="0"/>
                    <a:pt x="398" y="0"/>
                    <a:pt x="398" y="0"/>
                  </a:cubicBezTo>
                  <a:cubicBezTo>
                    <a:pt x="398" y="102"/>
                    <a:pt x="398" y="102"/>
                    <a:pt x="398" y="102"/>
                  </a:cubicBezTo>
                  <a:cubicBezTo>
                    <a:pt x="398" y="108"/>
                    <a:pt x="400" y="111"/>
                    <a:pt x="406" y="111"/>
                  </a:cubicBezTo>
                  <a:cubicBezTo>
                    <a:pt x="408" y="111"/>
                    <a:pt x="410" y="110"/>
                    <a:pt x="412" y="109"/>
                  </a:cubicBezTo>
                  <a:cubicBezTo>
                    <a:pt x="413" y="109"/>
                    <a:pt x="413" y="109"/>
                    <a:pt x="413" y="109"/>
                  </a:cubicBezTo>
                  <a:cubicBezTo>
                    <a:pt x="413" y="132"/>
                    <a:pt x="413" y="132"/>
                    <a:pt x="413" y="132"/>
                  </a:cubicBezTo>
                  <a:cubicBezTo>
                    <a:pt x="410" y="133"/>
                    <a:pt x="406" y="134"/>
                    <a:pt x="402" y="134"/>
                  </a:cubicBezTo>
                  <a:close/>
                  <a:moveTo>
                    <a:pt x="469" y="134"/>
                  </a:moveTo>
                  <a:cubicBezTo>
                    <a:pt x="440" y="134"/>
                    <a:pt x="420" y="116"/>
                    <a:pt x="420" y="85"/>
                  </a:cubicBezTo>
                  <a:cubicBezTo>
                    <a:pt x="420" y="56"/>
                    <a:pt x="440" y="36"/>
                    <a:pt x="465" y="36"/>
                  </a:cubicBezTo>
                  <a:cubicBezTo>
                    <a:pt x="494" y="36"/>
                    <a:pt x="507" y="55"/>
                    <a:pt x="507" y="83"/>
                  </a:cubicBezTo>
                  <a:cubicBezTo>
                    <a:pt x="507" y="93"/>
                    <a:pt x="507" y="93"/>
                    <a:pt x="507" y="93"/>
                  </a:cubicBezTo>
                  <a:cubicBezTo>
                    <a:pt x="448" y="93"/>
                    <a:pt x="448" y="93"/>
                    <a:pt x="448" y="93"/>
                  </a:cubicBezTo>
                  <a:cubicBezTo>
                    <a:pt x="451" y="108"/>
                    <a:pt x="462" y="112"/>
                    <a:pt x="474" y="112"/>
                  </a:cubicBezTo>
                  <a:cubicBezTo>
                    <a:pt x="484" y="112"/>
                    <a:pt x="491" y="110"/>
                    <a:pt x="500" y="104"/>
                  </a:cubicBezTo>
                  <a:cubicBezTo>
                    <a:pt x="501" y="104"/>
                    <a:pt x="501" y="104"/>
                    <a:pt x="501" y="104"/>
                  </a:cubicBezTo>
                  <a:cubicBezTo>
                    <a:pt x="501" y="126"/>
                    <a:pt x="501" y="126"/>
                    <a:pt x="501" y="126"/>
                  </a:cubicBezTo>
                  <a:cubicBezTo>
                    <a:pt x="493" y="131"/>
                    <a:pt x="482" y="134"/>
                    <a:pt x="469" y="134"/>
                  </a:cubicBezTo>
                  <a:close/>
                  <a:moveTo>
                    <a:pt x="448" y="74"/>
                  </a:moveTo>
                  <a:cubicBezTo>
                    <a:pt x="482" y="74"/>
                    <a:pt x="482" y="74"/>
                    <a:pt x="482" y="74"/>
                  </a:cubicBezTo>
                  <a:cubicBezTo>
                    <a:pt x="481" y="64"/>
                    <a:pt x="477" y="58"/>
                    <a:pt x="466" y="58"/>
                  </a:cubicBezTo>
                  <a:cubicBezTo>
                    <a:pt x="457" y="58"/>
                    <a:pt x="450" y="61"/>
                    <a:pt x="448" y="74"/>
                  </a:cubicBezTo>
                  <a:close/>
                  <a:moveTo>
                    <a:pt x="622" y="38"/>
                  </a:moveTo>
                  <a:cubicBezTo>
                    <a:pt x="642" y="38"/>
                    <a:pt x="642" y="38"/>
                    <a:pt x="642" y="38"/>
                  </a:cubicBezTo>
                  <a:cubicBezTo>
                    <a:pt x="642" y="60"/>
                    <a:pt x="642" y="60"/>
                    <a:pt x="642" y="60"/>
                  </a:cubicBezTo>
                  <a:cubicBezTo>
                    <a:pt x="622" y="60"/>
                    <a:pt x="622" y="60"/>
                    <a:pt x="622" y="60"/>
                  </a:cubicBezTo>
                  <a:cubicBezTo>
                    <a:pt x="622" y="99"/>
                    <a:pt x="622" y="99"/>
                    <a:pt x="622" y="99"/>
                  </a:cubicBezTo>
                  <a:cubicBezTo>
                    <a:pt x="622" y="107"/>
                    <a:pt x="625" y="111"/>
                    <a:pt x="633" y="111"/>
                  </a:cubicBezTo>
                  <a:cubicBezTo>
                    <a:pt x="636" y="111"/>
                    <a:pt x="639" y="110"/>
                    <a:pt x="642" y="109"/>
                  </a:cubicBezTo>
                  <a:cubicBezTo>
                    <a:pt x="642" y="109"/>
                    <a:pt x="642" y="109"/>
                    <a:pt x="642" y="109"/>
                  </a:cubicBezTo>
                  <a:cubicBezTo>
                    <a:pt x="642" y="131"/>
                    <a:pt x="642" y="131"/>
                    <a:pt x="642" y="131"/>
                  </a:cubicBezTo>
                  <a:cubicBezTo>
                    <a:pt x="639" y="132"/>
                    <a:pt x="633" y="134"/>
                    <a:pt x="625" y="134"/>
                  </a:cubicBezTo>
                  <a:cubicBezTo>
                    <a:pt x="603" y="134"/>
                    <a:pt x="594" y="124"/>
                    <a:pt x="594" y="100"/>
                  </a:cubicBezTo>
                  <a:cubicBezTo>
                    <a:pt x="594" y="60"/>
                    <a:pt x="594" y="60"/>
                    <a:pt x="594" y="60"/>
                  </a:cubicBezTo>
                  <a:cubicBezTo>
                    <a:pt x="558" y="60"/>
                    <a:pt x="558" y="60"/>
                    <a:pt x="558" y="60"/>
                  </a:cubicBezTo>
                  <a:cubicBezTo>
                    <a:pt x="558" y="99"/>
                    <a:pt x="558" y="99"/>
                    <a:pt x="558" y="99"/>
                  </a:cubicBezTo>
                  <a:cubicBezTo>
                    <a:pt x="558" y="107"/>
                    <a:pt x="561" y="111"/>
                    <a:pt x="570" y="111"/>
                  </a:cubicBezTo>
                  <a:cubicBezTo>
                    <a:pt x="572" y="111"/>
                    <a:pt x="575" y="110"/>
                    <a:pt x="578" y="109"/>
                  </a:cubicBezTo>
                  <a:cubicBezTo>
                    <a:pt x="579" y="109"/>
                    <a:pt x="579" y="109"/>
                    <a:pt x="579" y="109"/>
                  </a:cubicBezTo>
                  <a:cubicBezTo>
                    <a:pt x="579" y="131"/>
                    <a:pt x="579" y="131"/>
                    <a:pt x="579" y="131"/>
                  </a:cubicBezTo>
                  <a:cubicBezTo>
                    <a:pt x="575" y="132"/>
                    <a:pt x="570" y="134"/>
                    <a:pt x="562" y="134"/>
                  </a:cubicBezTo>
                  <a:cubicBezTo>
                    <a:pt x="539" y="134"/>
                    <a:pt x="530" y="124"/>
                    <a:pt x="530" y="100"/>
                  </a:cubicBezTo>
                  <a:cubicBezTo>
                    <a:pt x="530" y="60"/>
                    <a:pt x="530" y="60"/>
                    <a:pt x="530" y="60"/>
                  </a:cubicBezTo>
                  <a:cubicBezTo>
                    <a:pt x="516" y="60"/>
                    <a:pt x="516" y="60"/>
                    <a:pt x="516" y="60"/>
                  </a:cubicBezTo>
                  <a:cubicBezTo>
                    <a:pt x="516" y="38"/>
                    <a:pt x="516" y="38"/>
                    <a:pt x="516" y="38"/>
                  </a:cubicBezTo>
                  <a:cubicBezTo>
                    <a:pt x="530" y="38"/>
                    <a:pt x="530" y="38"/>
                    <a:pt x="530" y="38"/>
                  </a:cubicBezTo>
                  <a:cubicBezTo>
                    <a:pt x="530" y="12"/>
                    <a:pt x="530" y="12"/>
                    <a:pt x="530" y="12"/>
                  </a:cubicBezTo>
                  <a:cubicBezTo>
                    <a:pt x="558" y="12"/>
                    <a:pt x="558" y="12"/>
                    <a:pt x="558" y="12"/>
                  </a:cubicBezTo>
                  <a:cubicBezTo>
                    <a:pt x="558" y="38"/>
                    <a:pt x="558" y="38"/>
                    <a:pt x="558" y="38"/>
                  </a:cubicBezTo>
                  <a:cubicBezTo>
                    <a:pt x="594" y="38"/>
                    <a:pt x="594" y="38"/>
                    <a:pt x="594" y="38"/>
                  </a:cubicBezTo>
                  <a:cubicBezTo>
                    <a:pt x="594" y="12"/>
                    <a:pt x="594" y="12"/>
                    <a:pt x="594" y="12"/>
                  </a:cubicBezTo>
                  <a:cubicBezTo>
                    <a:pt x="622" y="12"/>
                    <a:pt x="622" y="12"/>
                    <a:pt x="622" y="12"/>
                  </a:cubicBezTo>
                  <a:cubicBezTo>
                    <a:pt x="622" y="38"/>
                    <a:pt x="622" y="38"/>
                    <a:pt x="622" y="38"/>
                  </a:cubicBezTo>
                  <a:close/>
                  <a:moveTo>
                    <a:pt x="787" y="45"/>
                  </a:moveTo>
                  <a:cubicBezTo>
                    <a:pt x="787" y="73"/>
                    <a:pt x="768" y="89"/>
                    <a:pt x="738" y="89"/>
                  </a:cubicBezTo>
                  <a:cubicBezTo>
                    <a:pt x="718" y="89"/>
                    <a:pt x="718" y="89"/>
                    <a:pt x="718" y="89"/>
                  </a:cubicBezTo>
                  <a:cubicBezTo>
                    <a:pt x="718" y="132"/>
                    <a:pt x="718" y="132"/>
                    <a:pt x="718" y="132"/>
                  </a:cubicBezTo>
                  <a:cubicBezTo>
                    <a:pt x="689" y="132"/>
                    <a:pt x="689" y="132"/>
                    <a:pt x="689" y="132"/>
                  </a:cubicBezTo>
                  <a:cubicBezTo>
                    <a:pt x="689" y="0"/>
                    <a:pt x="689" y="0"/>
                    <a:pt x="689" y="0"/>
                  </a:cubicBezTo>
                  <a:cubicBezTo>
                    <a:pt x="738" y="0"/>
                    <a:pt x="738" y="0"/>
                    <a:pt x="738" y="0"/>
                  </a:cubicBezTo>
                  <a:cubicBezTo>
                    <a:pt x="768" y="0"/>
                    <a:pt x="787" y="16"/>
                    <a:pt x="787" y="45"/>
                  </a:cubicBezTo>
                  <a:close/>
                  <a:moveTo>
                    <a:pt x="736" y="65"/>
                  </a:moveTo>
                  <a:cubicBezTo>
                    <a:pt x="751" y="65"/>
                    <a:pt x="758" y="57"/>
                    <a:pt x="758" y="45"/>
                  </a:cubicBezTo>
                  <a:cubicBezTo>
                    <a:pt x="758" y="33"/>
                    <a:pt x="751" y="24"/>
                    <a:pt x="736" y="24"/>
                  </a:cubicBezTo>
                  <a:cubicBezTo>
                    <a:pt x="718" y="24"/>
                    <a:pt x="718" y="24"/>
                    <a:pt x="718" y="24"/>
                  </a:cubicBezTo>
                  <a:cubicBezTo>
                    <a:pt x="718" y="65"/>
                    <a:pt x="718" y="65"/>
                    <a:pt x="718" y="65"/>
                  </a:cubicBezTo>
                  <a:lnTo>
                    <a:pt x="736" y="65"/>
                  </a:lnTo>
                  <a:close/>
                  <a:moveTo>
                    <a:pt x="849" y="123"/>
                  </a:moveTo>
                  <a:cubicBezTo>
                    <a:pt x="843" y="130"/>
                    <a:pt x="834" y="134"/>
                    <a:pt x="824" y="134"/>
                  </a:cubicBezTo>
                  <a:cubicBezTo>
                    <a:pt x="806" y="134"/>
                    <a:pt x="791" y="122"/>
                    <a:pt x="791" y="103"/>
                  </a:cubicBezTo>
                  <a:cubicBezTo>
                    <a:pt x="791" y="84"/>
                    <a:pt x="806" y="72"/>
                    <a:pt x="827" y="72"/>
                  </a:cubicBezTo>
                  <a:cubicBezTo>
                    <a:pt x="834" y="72"/>
                    <a:pt x="841" y="73"/>
                    <a:pt x="848" y="75"/>
                  </a:cubicBezTo>
                  <a:cubicBezTo>
                    <a:pt x="848" y="73"/>
                    <a:pt x="848" y="73"/>
                    <a:pt x="848" y="73"/>
                  </a:cubicBezTo>
                  <a:cubicBezTo>
                    <a:pt x="848" y="63"/>
                    <a:pt x="842" y="59"/>
                    <a:pt x="827" y="59"/>
                  </a:cubicBezTo>
                  <a:cubicBezTo>
                    <a:pt x="818" y="59"/>
                    <a:pt x="809" y="62"/>
                    <a:pt x="801" y="66"/>
                  </a:cubicBezTo>
                  <a:cubicBezTo>
                    <a:pt x="800" y="66"/>
                    <a:pt x="800" y="66"/>
                    <a:pt x="800" y="66"/>
                  </a:cubicBezTo>
                  <a:cubicBezTo>
                    <a:pt x="800" y="44"/>
                    <a:pt x="800" y="44"/>
                    <a:pt x="800" y="44"/>
                  </a:cubicBezTo>
                  <a:cubicBezTo>
                    <a:pt x="807" y="40"/>
                    <a:pt x="820" y="36"/>
                    <a:pt x="832" y="36"/>
                  </a:cubicBezTo>
                  <a:cubicBezTo>
                    <a:pt x="860" y="36"/>
                    <a:pt x="876" y="49"/>
                    <a:pt x="876" y="73"/>
                  </a:cubicBezTo>
                  <a:cubicBezTo>
                    <a:pt x="876" y="132"/>
                    <a:pt x="876" y="132"/>
                    <a:pt x="876" y="132"/>
                  </a:cubicBezTo>
                  <a:cubicBezTo>
                    <a:pt x="849" y="132"/>
                    <a:pt x="849" y="132"/>
                    <a:pt x="849" y="132"/>
                  </a:cubicBezTo>
                  <a:cubicBezTo>
                    <a:pt x="849" y="123"/>
                    <a:pt x="849" y="123"/>
                    <a:pt x="849" y="123"/>
                  </a:cubicBezTo>
                  <a:close/>
                  <a:moveTo>
                    <a:pt x="848" y="102"/>
                  </a:moveTo>
                  <a:cubicBezTo>
                    <a:pt x="848" y="94"/>
                    <a:pt x="848" y="94"/>
                    <a:pt x="848" y="94"/>
                  </a:cubicBezTo>
                  <a:cubicBezTo>
                    <a:pt x="844" y="92"/>
                    <a:pt x="838" y="91"/>
                    <a:pt x="833" y="91"/>
                  </a:cubicBezTo>
                  <a:cubicBezTo>
                    <a:pt x="823" y="91"/>
                    <a:pt x="818" y="95"/>
                    <a:pt x="818" y="102"/>
                  </a:cubicBezTo>
                  <a:cubicBezTo>
                    <a:pt x="818" y="110"/>
                    <a:pt x="823" y="113"/>
                    <a:pt x="832" y="113"/>
                  </a:cubicBezTo>
                  <a:cubicBezTo>
                    <a:pt x="839" y="113"/>
                    <a:pt x="845" y="109"/>
                    <a:pt x="848" y="102"/>
                  </a:cubicBezTo>
                  <a:close/>
                  <a:moveTo>
                    <a:pt x="890" y="85"/>
                  </a:moveTo>
                  <a:cubicBezTo>
                    <a:pt x="890" y="55"/>
                    <a:pt x="911" y="36"/>
                    <a:pt x="939" y="36"/>
                  </a:cubicBezTo>
                  <a:cubicBezTo>
                    <a:pt x="949" y="36"/>
                    <a:pt x="958" y="38"/>
                    <a:pt x="965" y="43"/>
                  </a:cubicBezTo>
                  <a:cubicBezTo>
                    <a:pt x="965" y="67"/>
                    <a:pt x="965" y="67"/>
                    <a:pt x="965" y="67"/>
                  </a:cubicBezTo>
                  <a:cubicBezTo>
                    <a:pt x="964" y="67"/>
                    <a:pt x="964" y="67"/>
                    <a:pt x="964" y="67"/>
                  </a:cubicBezTo>
                  <a:cubicBezTo>
                    <a:pt x="958" y="62"/>
                    <a:pt x="951" y="60"/>
                    <a:pt x="943" y="60"/>
                  </a:cubicBezTo>
                  <a:cubicBezTo>
                    <a:pt x="929" y="60"/>
                    <a:pt x="918" y="69"/>
                    <a:pt x="918" y="85"/>
                  </a:cubicBezTo>
                  <a:cubicBezTo>
                    <a:pt x="918" y="101"/>
                    <a:pt x="929" y="110"/>
                    <a:pt x="943" y="110"/>
                  </a:cubicBezTo>
                  <a:cubicBezTo>
                    <a:pt x="951" y="110"/>
                    <a:pt x="958" y="108"/>
                    <a:pt x="964" y="103"/>
                  </a:cubicBezTo>
                  <a:cubicBezTo>
                    <a:pt x="965" y="103"/>
                    <a:pt x="965" y="103"/>
                    <a:pt x="965" y="103"/>
                  </a:cubicBezTo>
                  <a:cubicBezTo>
                    <a:pt x="965" y="127"/>
                    <a:pt x="965" y="127"/>
                    <a:pt x="965" y="127"/>
                  </a:cubicBezTo>
                  <a:cubicBezTo>
                    <a:pt x="958" y="132"/>
                    <a:pt x="949" y="134"/>
                    <a:pt x="939" y="134"/>
                  </a:cubicBezTo>
                  <a:cubicBezTo>
                    <a:pt x="911" y="134"/>
                    <a:pt x="890" y="115"/>
                    <a:pt x="890" y="85"/>
                  </a:cubicBezTo>
                  <a:close/>
                  <a:moveTo>
                    <a:pt x="1010" y="89"/>
                  </a:moveTo>
                  <a:cubicBezTo>
                    <a:pt x="1010" y="132"/>
                    <a:pt x="1010" y="132"/>
                    <a:pt x="1010" y="132"/>
                  </a:cubicBezTo>
                  <a:cubicBezTo>
                    <a:pt x="983" y="132"/>
                    <a:pt x="983" y="132"/>
                    <a:pt x="983" y="132"/>
                  </a:cubicBezTo>
                  <a:cubicBezTo>
                    <a:pt x="983" y="0"/>
                    <a:pt x="983" y="0"/>
                    <a:pt x="983" y="0"/>
                  </a:cubicBezTo>
                  <a:cubicBezTo>
                    <a:pt x="1010" y="0"/>
                    <a:pt x="1010" y="0"/>
                    <a:pt x="1010" y="0"/>
                  </a:cubicBezTo>
                  <a:cubicBezTo>
                    <a:pt x="1010" y="75"/>
                    <a:pt x="1010" y="75"/>
                    <a:pt x="1010" y="75"/>
                  </a:cubicBezTo>
                  <a:cubicBezTo>
                    <a:pt x="1039" y="38"/>
                    <a:pt x="1039" y="38"/>
                    <a:pt x="1039" y="38"/>
                  </a:cubicBezTo>
                  <a:cubicBezTo>
                    <a:pt x="1070" y="38"/>
                    <a:pt x="1070" y="38"/>
                    <a:pt x="1070" y="38"/>
                  </a:cubicBezTo>
                  <a:cubicBezTo>
                    <a:pt x="1070" y="39"/>
                    <a:pt x="1070" y="39"/>
                    <a:pt x="1070" y="39"/>
                  </a:cubicBezTo>
                  <a:cubicBezTo>
                    <a:pt x="1036" y="82"/>
                    <a:pt x="1036" y="82"/>
                    <a:pt x="1036" y="82"/>
                  </a:cubicBezTo>
                  <a:cubicBezTo>
                    <a:pt x="1070" y="131"/>
                    <a:pt x="1070" y="131"/>
                    <a:pt x="1070" y="131"/>
                  </a:cubicBezTo>
                  <a:cubicBezTo>
                    <a:pt x="1070" y="132"/>
                    <a:pt x="1070" y="132"/>
                    <a:pt x="1070" y="132"/>
                  </a:cubicBezTo>
                  <a:cubicBezTo>
                    <a:pt x="1038" y="132"/>
                    <a:pt x="1038" y="132"/>
                    <a:pt x="1038" y="132"/>
                  </a:cubicBezTo>
                  <a:lnTo>
                    <a:pt x="1010" y="89"/>
                  </a:lnTo>
                  <a:close/>
                  <a:moveTo>
                    <a:pt x="1133" y="123"/>
                  </a:moveTo>
                  <a:cubicBezTo>
                    <a:pt x="1127" y="130"/>
                    <a:pt x="1118" y="134"/>
                    <a:pt x="1108" y="134"/>
                  </a:cubicBezTo>
                  <a:cubicBezTo>
                    <a:pt x="1090" y="134"/>
                    <a:pt x="1075" y="122"/>
                    <a:pt x="1075" y="103"/>
                  </a:cubicBezTo>
                  <a:cubicBezTo>
                    <a:pt x="1075" y="84"/>
                    <a:pt x="1090" y="72"/>
                    <a:pt x="1112" y="72"/>
                  </a:cubicBezTo>
                  <a:cubicBezTo>
                    <a:pt x="1118" y="72"/>
                    <a:pt x="1125" y="73"/>
                    <a:pt x="1133" y="75"/>
                  </a:cubicBezTo>
                  <a:cubicBezTo>
                    <a:pt x="1133" y="73"/>
                    <a:pt x="1133" y="73"/>
                    <a:pt x="1133" y="73"/>
                  </a:cubicBezTo>
                  <a:cubicBezTo>
                    <a:pt x="1133" y="63"/>
                    <a:pt x="1127" y="59"/>
                    <a:pt x="1112" y="59"/>
                  </a:cubicBezTo>
                  <a:cubicBezTo>
                    <a:pt x="1102" y="59"/>
                    <a:pt x="1093" y="62"/>
                    <a:pt x="1086" y="66"/>
                  </a:cubicBezTo>
                  <a:cubicBezTo>
                    <a:pt x="1084" y="66"/>
                    <a:pt x="1084" y="66"/>
                    <a:pt x="1084" y="66"/>
                  </a:cubicBezTo>
                  <a:cubicBezTo>
                    <a:pt x="1084" y="44"/>
                    <a:pt x="1084" y="44"/>
                    <a:pt x="1084" y="44"/>
                  </a:cubicBezTo>
                  <a:cubicBezTo>
                    <a:pt x="1092" y="40"/>
                    <a:pt x="1104" y="36"/>
                    <a:pt x="1117" y="36"/>
                  </a:cubicBezTo>
                  <a:cubicBezTo>
                    <a:pt x="1145" y="36"/>
                    <a:pt x="1160" y="49"/>
                    <a:pt x="1160" y="73"/>
                  </a:cubicBezTo>
                  <a:cubicBezTo>
                    <a:pt x="1160" y="132"/>
                    <a:pt x="1160" y="132"/>
                    <a:pt x="1160" y="132"/>
                  </a:cubicBezTo>
                  <a:cubicBezTo>
                    <a:pt x="1133" y="132"/>
                    <a:pt x="1133" y="132"/>
                    <a:pt x="1133" y="132"/>
                  </a:cubicBezTo>
                  <a:cubicBezTo>
                    <a:pt x="1133" y="123"/>
                    <a:pt x="1133" y="123"/>
                    <a:pt x="1133" y="123"/>
                  </a:cubicBezTo>
                  <a:close/>
                  <a:moveTo>
                    <a:pt x="1133" y="102"/>
                  </a:moveTo>
                  <a:cubicBezTo>
                    <a:pt x="1133" y="94"/>
                    <a:pt x="1133" y="94"/>
                    <a:pt x="1133" y="94"/>
                  </a:cubicBezTo>
                  <a:cubicBezTo>
                    <a:pt x="1128" y="92"/>
                    <a:pt x="1123" y="91"/>
                    <a:pt x="1117" y="91"/>
                  </a:cubicBezTo>
                  <a:cubicBezTo>
                    <a:pt x="1108" y="91"/>
                    <a:pt x="1103" y="95"/>
                    <a:pt x="1103" y="102"/>
                  </a:cubicBezTo>
                  <a:cubicBezTo>
                    <a:pt x="1103" y="110"/>
                    <a:pt x="1108" y="113"/>
                    <a:pt x="1116" y="113"/>
                  </a:cubicBezTo>
                  <a:cubicBezTo>
                    <a:pt x="1124" y="113"/>
                    <a:pt x="1130" y="109"/>
                    <a:pt x="1133" y="102"/>
                  </a:cubicBezTo>
                  <a:close/>
                  <a:moveTo>
                    <a:pt x="1207" y="53"/>
                  </a:moveTo>
                  <a:cubicBezTo>
                    <a:pt x="1212" y="43"/>
                    <a:pt x="1220" y="37"/>
                    <a:pt x="1230" y="37"/>
                  </a:cubicBezTo>
                  <a:cubicBezTo>
                    <a:pt x="1234" y="37"/>
                    <a:pt x="1238" y="38"/>
                    <a:pt x="1239" y="39"/>
                  </a:cubicBezTo>
                  <a:cubicBezTo>
                    <a:pt x="1239" y="65"/>
                    <a:pt x="1239" y="65"/>
                    <a:pt x="1239" y="65"/>
                  </a:cubicBezTo>
                  <a:cubicBezTo>
                    <a:pt x="1238" y="65"/>
                    <a:pt x="1238" y="65"/>
                    <a:pt x="1238" y="65"/>
                  </a:cubicBezTo>
                  <a:cubicBezTo>
                    <a:pt x="1235" y="64"/>
                    <a:pt x="1231" y="63"/>
                    <a:pt x="1226" y="63"/>
                  </a:cubicBezTo>
                  <a:cubicBezTo>
                    <a:pt x="1217" y="63"/>
                    <a:pt x="1210" y="68"/>
                    <a:pt x="1208" y="78"/>
                  </a:cubicBezTo>
                  <a:cubicBezTo>
                    <a:pt x="1208" y="132"/>
                    <a:pt x="1208" y="132"/>
                    <a:pt x="1208" y="132"/>
                  </a:cubicBezTo>
                  <a:cubicBezTo>
                    <a:pt x="1180" y="132"/>
                    <a:pt x="1180" y="132"/>
                    <a:pt x="1180" y="132"/>
                  </a:cubicBezTo>
                  <a:cubicBezTo>
                    <a:pt x="1180" y="38"/>
                    <a:pt x="1180" y="38"/>
                    <a:pt x="1180" y="38"/>
                  </a:cubicBezTo>
                  <a:cubicBezTo>
                    <a:pt x="1207" y="38"/>
                    <a:pt x="1207" y="38"/>
                    <a:pt x="1207" y="38"/>
                  </a:cubicBezTo>
                  <a:cubicBezTo>
                    <a:pt x="1207" y="53"/>
                    <a:pt x="1207" y="53"/>
                    <a:pt x="1207" y="53"/>
                  </a:cubicBezTo>
                  <a:close/>
                  <a:moveTo>
                    <a:pt x="1314" y="122"/>
                  </a:moveTo>
                  <a:cubicBezTo>
                    <a:pt x="1308" y="130"/>
                    <a:pt x="1298" y="134"/>
                    <a:pt x="1286" y="134"/>
                  </a:cubicBezTo>
                  <a:cubicBezTo>
                    <a:pt x="1262" y="134"/>
                    <a:pt x="1246" y="112"/>
                    <a:pt x="1246" y="85"/>
                  </a:cubicBezTo>
                  <a:cubicBezTo>
                    <a:pt x="1246" y="58"/>
                    <a:pt x="1262" y="36"/>
                    <a:pt x="1286" y="36"/>
                  </a:cubicBezTo>
                  <a:cubicBezTo>
                    <a:pt x="1298" y="36"/>
                    <a:pt x="1307" y="40"/>
                    <a:pt x="1313" y="47"/>
                  </a:cubicBezTo>
                  <a:cubicBezTo>
                    <a:pt x="1313" y="0"/>
                    <a:pt x="1313" y="0"/>
                    <a:pt x="1313" y="0"/>
                  </a:cubicBezTo>
                  <a:cubicBezTo>
                    <a:pt x="1341" y="0"/>
                    <a:pt x="1341" y="0"/>
                    <a:pt x="1341" y="0"/>
                  </a:cubicBezTo>
                  <a:cubicBezTo>
                    <a:pt x="1341" y="132"/>
                    <a:pt x="1341" y="132"/>
                    <a:pt x="1341" y="132"/>
                  </a:cubicBezTo>
                  <a:cubicBezTo>
                    <a:pt x="1314" y="132"/>
                    <a:pt x="1314" y="132"/>
                    <a:pt x="1314" y="132"/>
                  </a:cubicBezTo>
                  <a:cubicBezTo>
                    <a:pt x="1314" y="122"/>
                    <a:pt x="1314" y="122"/>
                    <a:pt x="1314" y="122"/>
                  </a:cubicBezTo>
                  <a:close/>
                  <a:moveTo>
                    <a:pt x="1313" y="100"/>
                  </a:moveTo>
                  <a:cubicBezTo>
                    <a:pt x="1313" y="70"/>
                    <a:pt x="1313" y="70"/>
                    <a:pt x="1313" y="70"/>
                  </a:cubicBezTo>
                  <a:cubicBezTo>
                    <a:pt x="1308" y="63"/>
                    <a:pt x="1302" y="60"/>
                    <a:pt x="1295" y="60"/>
                  </a:cubicBezTo>
                  <a:cubicBezTo>
                    <a:pt x="1283" y="60"/>
                    <a:pt x="1275" y="69"/>
                    <a:pt x="1275" y="85"/>
                  </a:cubicBezTo>
                  <a:cubicBezTo>
                    <a:pt x="1275" y="101"/>
                    <a:pt x="1283" y="110"/>
                    <a:pt x="1295" y="110"/>
                  </a:cubicBezTo>
                  <a:cubicBezTo>
                    <a:pt x="1302" y="110"/>
                    <a:pt x="1308" y="107"/>
                    <a:pt x="1313" y="100"/>
                  </a:cubicBezTo>
                  <a:close/>
                  <a:moveTo>
                    <a:pt x="0" y="175"/>
                  </a:moveTo>
                  <a:cubicBezTo>
                    <a:pt x="81" y="175"/>
                    <a:pt x="81" y="175"/>
                    <a:pt x="81" y="175"/>
                  </a:cubicBezTo>
                  <a:cubicBezTo>
                    <a:pt x="81" y="191"/>
                    <a:pt x="81" y="191"/>
                    <a:pt x="81" y="191"/>
                  </a:cubicBezTo>
                  <a:cubicBezTo>
                    <a:pt x="18" y="191"/>
                    <a:pt x="18" y="191"/>
                    <a:pt x="18" y="191"/>
                  </a:cubicBezTo>
                  <a:cubicBezTo>
                    <a:pt x="18" y="231"/>
                    <a:pt x="18" y="231"/>
                    <a:pt x="18" y="231"/>
                  </a:cubicBezTo>
                  <a:cubicBezTo>
                    <a:pt x="75" y="231"/>
                    <a:pt x="75" y="231"/>
                    <a:pt x="75" y="231"/>
                  </a:cubicBezTo>
                  <a:cubicBezTo>
                    <a:pt x="75" y="247"/>
                    <a:pt x="75" y="247"/>
                    <a:pt x="75" y="247"/>
                  </a:cubicBezTo>
                  <a:cubicBezTo>
                    <a:pt x="18" y="247"/>
                    <a:pt x="18" y="247"/>
                    <a:pt x="18" y="247"/>
                  </a:cubicBezTo>
                  <a:cubicBezTo>
                    <a:pt x="18" y="291"/>
                    <a:pt x="18" y="291"/>
                    <a:pt x="18" y="291"/>
                  </a:cubicBezTo>
                  <a:cubicBezTo>
                    <a:pt x="81" y="291"/>
                    <a:pt x="81" y="291"/>
                    <a:pt x="81" y="291"/>
                  </a:cubicBezTo>
                  <a:cubicBezTo>
                    <a:pt x="81" y="307"/>
                    <a:pt x="81" y="307"/>
                    <a:pt x="81" y="307"/>
                  </a:cubicBezTo>
                  <a:cubicBezTo>
                    <a:pt x="0" y="307"/>
                    <a:pt x="0" y="307"/>
                    <a:pt x="0" y="307"/>
                  </a:cubicBezTo>
                  <a:lnTo>
                    <a:pt x="0" y="175"/>
                  </a:lnTo>
                  <a:close/>
                  <a:moveTo>
                    <a:pt x="149" y="212"/>
                  </a:moveTo>
                  <a:cubicBezTo>
                    <a:pt x="169" y="212"/>
                    <a:pt x="181" y="226"/>
                    <a:pt x="181" y="248"/>
                  </a:cubicBezTo>
                  <a:cubicBezTo>
                    <a:pt x="181" y="307"/>
                    <a:pt x="181" y="307"/>
                    <a:pt x="181" y="307"/>
                  </a:cubicBezTo>
                  <a:cubicBezTo>
                    <a:pt x="164" y="307"/>
                    <a:pt x="164" y="307"/>
                    <a:pt x="164" y="307"/>
                  </a:cubicBezTo>
                  <a:cubicBezTo>
                    <a:pt x="164" y="249"/>
                    <a:pt x="164" y="249"/>
                    <a:pt x="164" y="249"/>
                  </a:cubicBezTo>
                  <a:cubicBezTo>
                    <a:pt x="164" y="237"/>
                    <a:pt x="157" y="228"/>
                    <a:pt x="144" y="228"/>
                  </a:cubicBezTo>
                  <a:cubicBezTo>
                    <a:pt x="133" y="228"/>
                    <a:pt x="124" y="235"/>
                    <a:pt x="121" y="245"/>
                  </a:cubicBezTo>
                  <a:cubicBezTo>
                    <a:pt x="121" y="307"/>
                    <a:pt x="121" y="307"/>
                    <a:pt x="121" y="307"/>
                  </a:cubicBezTo>
                  <a:cubicBezTo>
                    <a:pt x="103" y="307"/>
                    <a:pt x="103" y="307"/>
                    <a:pt x="103" y="307"/>
                  </a:cubicBezTo>
                  <a:cubicBezTo>
                    <a:pt x="103" y="214"/>
                    <a:pt x="103" y="214"/>
                    <a:pt x="103" y="214"/>
                  </a:cubicBezTo>
                  <a:cubicBezTo>
                    <a:pt x="121" y="214"/>
                    <a:pt x="121" y="214"/>
                    <a:pt x="121" y="214"/>
                  </a:cubicBezTo>
                  <a:cubicBezTo>
                    <a:pt x="121" y="227"/>
                    <a:pt x="121" y="227"/>
                    <a:pt x="121" y="227"/>
                  </a:cubicBezTo>
                  <a:cubicBezTo>
                    <a:pt x="126" y="219"/>
                    <a:pt x="136" y="212"/>
                    <a:pt x="149" y="212"/>
                  </a:cubicBezTo>
                  <a:close/>
                  <a:moveTo>
                    <a:pt x="228" y="214"/>
                  </a:moveTo>
                  <a:cubicBezTo>
                    <a:pt x="252" y="214"/>
                    <a:pt x="252" y="214"/>
                    <a:pt x="252" y="214"/>
                  </a:cubicBezTo>
                  <a:cubicBezTo>
                    <a:pt x="252" y="229"/>
                    <a:pt x="252" y="229"/>
                    <a:pt x="252" y="229"/>
                  </a:cubicBezTo>
                  <a:cubicBezTo>
                    <a:pt x="228" y="229"/>
                    <a:pt x="228" y="229"/>
                    <a:pt x="228" y="229"/>
                  </a:cubicBezTo>
                  <a:cubicBezTo>
                    <a:pt x="228" y="279"/>
                    <a:pt x="228" y="279"/>
                    <a:pt x="228" y="279"/>
                  </a:cubicBezTo>
                  <a:cubicBezTo>
                    <a:pt x="228" y="289"/>
                    <a:pt x="234" y="293"/>
                    <a:pt x="243" y="293"/>
                  </a:cubicBezTo>
                  <a:cubicBezTo>
                    <a:pt x="246" y="293"/>
                    <a:pt x="249" y="293"/>
                    <a:pt x="251" y="292"/>
                  </a:cubicBezTo>
                  <a:cubicBezTo>
                    <a:pt x="252" y="292"/>
                    <a:pt x="252" y="292"/>
                    <a:pt x="252" y="292"/>
                  </a:cubicBezTo>
                  <a:cubicBezTo>
                    <a:pt x="252" y="307"/>
                    <a:pt x="252" y="307"/>
                    <a:pt x="252" y="307"/>
                  </a:cubicBezTo>
                  <a:cubicBezTo>
                    <a:pt x="249" y="308"/>
                    <a:pt x="246" y="309"/>
                    <a:pt x="241" y="309"/>
                  </a:cubicBezTo>
                  <a:cubicBezTo>
                    <a:pt x="219" y="309"/>
                    <a:pt x="211" y="299"/>
                    <a:pt x="211" y="281"/>
                  </a:cubicBezTo>
                  <a:cubicBezTo>
                    <a:pt x="211" y="229"/>
                    <a:pt x="211" y="229"/>
                    <a:pt x="211" y="229"/>
                  </a:cubicBezTo>
                  <a:cubicBezTo>
                    <a:pt x="195" y="229"/>
                    <a:pt x="195" y="229"/>
                    <a:pt x="195" y="229"/>
                  </a:cubicBezTo>
                  <a:cubicBezTo>
                    <a:pt x="195" y="214"/>
                    <a:pt x="195" y="214"/>
                    <a:pt x="195" y="214"/>
                  </a:cubicBezTo>
                  <a:cubicBezTo>
                    <a:pt x="211" y="214"/>
                    <a:pt x="211" y="214"/>
                    <a:pt x="211" y="214"/>
                  </a:cubicBezTo>
                  <a:cubicBezTo>
                    <a:pt x="211" y="189"/>
                    <a:pt x="211" y="189"/>
                    <a:pt x="211" y="189"/>
                  </a:cubicBezTo>
                  <a:cubicBezTo>
                    <a:pt x="228" y="189"/>
                    <a:pt x="228" y="189"/>
                    <a:pt x="228" y="189"/>
                  </a:cubicBezTo>
                  <a:lnTo>
                    <a:pt x="228" y="214"/>
                  </a:lnTo>
                  <a:close/>
                  <a:moveTo>
                    <a:pt x="309" y="309"/>
                  </a:moveTo>
                  <a:cubicBezTo>
                    <a:pt x="282" y="309"/>
                    <a:pt x="263" y="290"/>
                    <a:pt x="263" y="261"/>
                  </a:cubicBezTo>
                  <a:cubicBezTo>
                    <a:pt x="263" y="232"/>
                    <a:pt x="280" y="212"/>
                    <a:pt x="305" y="212"/>
                  </a:cubicBezTo>
                  <a:cubicBezTo>
                    <a:pt x="331" y="212"/>
                    <a:pt x="344" y="230"/>
                    <a:pt x="344" y="258"/>
                  </a:cubicBezTo>
                  <a:cubicBezTo>
                    <a:pt x="344" y="266"/>
                    <a:pt x="344" y="266"/>
                    <a:pt x="344" y="266"/>
                  </a:cubicBezTo>
                  <a:cubicBezTo>
                    <a:pt x="281" y="266"/>
                    <a:pt x="281" y="266"/>
                    <a:pt x="281" y="266"/>
                  </a:cubicBezTo>
                  <a:cubicBezTo>
                    <a:pt x="282" y="284"/>
                    <a:pt x="295" y="293"/>
                    <a:pt x="311" y="293"/>
                  </a:cubicBezTo>
                  <a:cubicBezTo>
                    <a:pt x="321" y="293"/>
                    <a:pt x="329" y="291"/>
                    <a:pt x="337" y="285"/>
                  </a:cubicBezTo>
                  <a:cubicBezTo>
                    <a:pt x="338" y="285"/>
                    <a:pt x="338" y="285"/>
                    <a:pt x="338" y="285"/>
                  </a:cubicBezTo>
                  <a:cubicBezTo>
                    <a:pt x="338" y="300"/>
                    <a:pt x="338" y="300"/>
                    <a:pt x="338" y="300"/>
                  </a:cubicBezTo>
                  <a:cubicBezTo>
                    <a:pt x="330" y="306"/>
                    <a:pt x="320" y="309"/>
                    <a:pt x="309" y="309"/>
                  </a:cubicBezTo>
                  <a:close/>
                  <a:moveTo>
                    <a:pt x="281" y="251"/>
                  </a:moveTo>
                  <a:cubicBezTo>
                    <a:pt x="327" y="251"/>
                    <a:pt x="327" y="251"/>
                    <a:pt x="327" y="251"/>
                  </a:cubicBezTo>
                  <a:cubicBezTo>
                    <a:pt x="327" y="237"/>
                    <a:pt x="320" y="227"/>
                    <a:pt x="306" y="227"/>
                  </a:cubicBezTo>
                  <a:cubicBezTo>
                    <a:pt x="292" y="227"/>
                    <a:pt x="284" y="237"/>
                    <a:pt x="281" y="251"/>
                  </a:cubicBezTo>
                  <a:close/>
                  <a:moveTo>
                    <a:pt x="382" y="228"/>
                  </a:moveTo>
                  <a:cubicBezTo>
                    <a:pt x="386" y="218"/>
                    <a:pt x="395" y="212"/>
                    <a:pt x="405" y="212"/>
                  </a:cubicBezTo>
                  <a:cubicBezTo>
                    <a:pt x="409" y="212"/>
                    <a:pt x="413" y="213"/>
                    <a:pt x="414" y="214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1" y="230"/>
                    <a:pt x="407" y="229"/>
                    <a:pt x="403" y="229"/>
                  </a:cubicBezTo>
                  <a:cubicBezTo>
                    <a:pt x="393" y="229"/>
                    <a:pt x="385" y="236"/>
                    <a:pt x="382" y="246"/>
                  </a:cubicBezTo>
                  <a:cubicBezTo>
                    <a:pt x="382" y="307"/>
                    <a:pt x="382" y="307"/>
                    <a:pt x="382" y="307"/>
                  </a:cubicBezTo>
                  <a:cubicBezTo>
                    <a:pt x="365" y="307"/>
                    <a:pt x="365" y="307"/>
                    <a:pt x="365" y="307"/>
                  </a:cubicBezTo>
                  <a:cubicBezTo>
                    <a:pt x="365" y="214"/>
                    <a:pt x="365" y="214"/>
                    <a:pt x="365" y="214"/>
                  </a:cubicBezTo>
                  <a:cubicBezTo>
                    <a:pt x="382" y="214"/>
                    <a:pt x="382" y="214"/>
                    <a:pt x="382" y="214"/>
                  </a:cubicBezTo>
                  <a:cubicBezTo>
                    <a:pt x="382" y="228"/>
                    <a:pt x="382" y="228"/>
                    <a:pt x="382" y="228"/>
                  </a:cubicBezTo>
                  <a:close/>
                  <a:moveTo>
                    <a:pt x="474" y="212"/>
                  </a:moveTo>
                  <a:cubicBezTo>
                    <a:pt x="502" y="212"/>
                    <a:pt x="516" y="235"/>
                    <a:pt x="516" y="260"/>
                  </a:cubicBezTo>
                  <a:cubicBezTo>
                    <a:pt x="516" y="286"/>
                    <a:pt x="502" y="309"/>
                    <a:pt x="474" y="309"/>
                  </a:cubicBezTo>
                  <a:cubicBezTo>
                    <a:pt x="463" y="309"/>
                    <a:pt x="453" y="303"/>
                    <a:pt x="448" y="296"/>
                  </a:cubicBezTo>
                  <a:cubicBezTo>
                    <a:pt x="448" y="342"/>
                    <a:pt x="448" y="342"/>
                    <a:pt x="448" y="342"/>
                  </a:cubicBezTo>
                  <a:cubicBezTo>
                    <a:pt x="430" y="342"/>
                    <a:pt x="430" y="342"/>
                    <a:pt x="430" y="342"/>
                  </a:cubicBezTo>
                  <a:cubicBezTo>
                    <a:pt x="430" y="214"/>
                    <a:pt x="430" y="214"/>
                    <a:pt x="430" y="214"/>
                  </a:cubicBezTo>
                  <a:cubicBezTo>
                    <a:pt x="448" y="214"/>
                    <a:pt x="448" y="214"/>
                    <a:pt x="448" y="214"/>
                  </a:cubicBezTo>
                  <a:cubicBezTo>
                    <a:pt x="448" y="224"/>
                    <a:pt x="448" y="224"/>
                    <a:pt x="448" y="224"/>
                  </a:cubicBezTo>
                  <a:cubicBezTo>
                    <a:pt x="453" y="218"/>
                    <a:pt x="463" y="212"/>
                    <a:pt x="474" y="212"/>
                  </a:cubicBezTo>
                  <a:close/>
                  <a:moveTo>
                    <a:pt x="471" y="293"/>
                  </a:moveTo>
                  <a:cubicBezTo>
                    <a:pt x="488" y="293"/>
                    <a:pt x="498" y="279"/>
                    <a:pt x="498" y="260"/>
                  </a:cubicBezTo>
                  <a:cubicBezTo>
                    <a:pt x="498" y="242"/>
                    <a:pt x="488" y="228"/>
                    <a:pt x="471" y="228"/>
                  </a:cubicBezTo>
                  <a:cubicBezTo>
                    <a:pt x="461" y="228"/>
                    <a:pt x="453" y="233"/>
                    <a:pt x="448" y="243"/>
                  </a:cubicBezTo>
                  <a:cubicBezTo>
                    <a:pt x="448" y="278"/>
                    <a:pt x="448" y="278"/>
                    <a:pt x="448" y="278"/>
                  </a:cubicBezTo>
                  <a:cubicBezTo>
                    <a:pt x="453" y="287"/>
                    <a:pt x="461" y="293"/>
                    <a:pt x="471" y="293"/>
                  </a:cubicBezTo>
                  <a:close/>
                  <a:moveTo>
                    <a:pt x="554" y="228"/>
                  </a:moveTo>
                  <a:cubicBezTo>
                    <a:pt x="558" y="218"/>
                    <a:pt x="567" y="212"/>
                    <a:pt x="577" y="212"/>
                  </a:cubicBezTo>
                  <a:cubicBezTo>
                    <a:pt x="581" y="212"/>
                    <a:pt x="585" y="213"/>
                    <a:pt x="587" y="214"/>
                  </a:cubicBezTo>
                  <a:cubicBezTo>
                    <a:pt x="587" y="231"/>
                    <a:pt x="587" y="231"/>
                    <a:pt x="587" y="231"/>
                  </a:cubicBezTo>
                  <a:cubicBezTo>
                    <a:pt x="586" y="231"/>
                    <a:pt x="586" y="231"/>
                    <a:pt x="586" y="231"/>
                  </a:cubicBezTo>
                  <a:cubicBezTo>
                    <a:pt x="583" y="230"/>
                    <a:pt x="579" y="229"/>
                    <a:pt x="575" y="229"/>
                  </a:cubicBezTo>
                  <a:cubicBezTo>
                    <a:pt x="565" y="229"/>
                    <a:pt x="557" y="236"/>
                    <a:pt x="554" y="246"/>
                  </a:cubicBezTo>
                  <a:cubicBezTo>
                    <a:pt x="554" y="307"/>
                    <a:pt x="554" y="307"/>
                    <a:pt x="554" y="307"/>
                  </a:cubicBezTo>
                  <a:cubicBezTo>
                    <a:pt x="537" y="307"/>
                    <a:pt x="537" y="307"/>
                    <a:pt x="537" y="307"/>
                  </a:cubicBezTo>
                  <a:cubicBezTo>
                    <a:pt x="537" y="214"/>
                    <a:pt x="537" y="214"/>
                    <a:pt x="537" y="214"/>
                  </a:cubicBezTo>
                  <a:cubicBezTo>
                    <a:pt x="554" y="214"/>
                    <a:pt x="554" y="214"/>
                    <a:pt x="554" y="214"/>
                  </a:cubicBezTo>
                  <a:cubicBezTo>
                    <a:pt x="554" y="228"/>
                    <a:pt x="554" y="228"/>
                    <a:pt x="554" y="228"/>
                  </a:cubicBezTo>
                  <a:close/>
                  <a:moveTo>
                    <a:pt x="612" y="176"/>
                  </a:moveTo>
                  <a:cubicBezTo>
                    <a:pt x="618" y="176"/>
                    <a:pt x="623" y="181"/>
                    <a:pt x="623" y="187"/>
                  </a:cubicBezTo>
                  <a:cubicBezTo>
                    <a:pt x="623" y="193"/>
                    <a:pt x="618" y="198"/>
                    <a:pt x="612" y="198"/>
                  </a:cubicBezTo>
                  <a:cubicBezTo>
                    <a:pt x="606" y="198"/>
                    <a:pt x="601" y="193"/>
                    <a:pt x="601" y="187"/>
                  </a:cubicBezTo>
                  <a:cubicBezTo>
                    <a:pt x="601" y="181"/>
                    <a:pt x="606" y="176"/>
                    <a:pt x="612" y="176"/>
                  </a:cubicBezTo>
                  <a:close/>
                  <a:moveTo>
                    <a:pt x="603" y="214"/>
                  </a:moveTo>
                  <a:cubicBezTo>
                    <a:pt x="621" y="214"/>
                    <a:pt x="621" y="214"/>
                    <a:pt x="621" y="214"/>
                  </a:cubicBezTo>
                  <a:cubicBezTo>
                    <a:pt x="621" y="307"/>
                    <a:pt x="621" y="307"/>
                    <a:pt x="621" y="307"/>
                  </a:cubicBezTo>
                  <a:cubicBezTo>
                    <a:pt x="603" y="307"/>
                    <a:pt x="603" y="307"/>
                    <a:pt x="603" y="307"/>
                  </a:cubicBezTo>
                  <a:lnTo>
                    <a:pt x="603" y="214"/>
                  </a:lnTo>
                  <a:close/>
                  <a:moveTo>
                    <a:pt x="683" y="252"/>
                  </a:moveTo>
                  <a:cubicBezTo>
                    <a:pt x="696" y="257"/>
                    <a:pt x="711" y="262"/>
                    <a:pt x="711" y="280"/>
                  </a:cubicBezTo>
                  <a:cubicBezTo>
                    <a:pt x="711" y="299"/>
                    <a:pt x="696" y="309"/>
                    <a:pt x="675" y="309"/>
                  </a:cubicBezTo>
                  <a:cubicBezTo>
                    <a:pt x="663" y="309"/>
                    <a:pt x="651" y="306"/>
                    <a:pt x="644" y="300"/>
                  </a:cubicBezTo>
                  <a:cubicBezTo>
                    <a:pt x="644" y="283"/>
                    <a:pt x="644" y="283"/>
                    <a:pt x="644" y="283"/>
                  </a:cubicBezTo>
                  <a:cubicBezTo>
                    <a:pt x="645" y="283"/>
                    <a:pt x="645" y="283"/>
                    <a:pt x="645" y="283"/>
                  </a:cubicBezTo>
                  <a:cubicBezTo>
                    <a:pt x="653" y="291"/>
                    <a:pt x="664" y="294"/>
                    <a:pt x="675" y="294"/>
                  </a:cubicBezTo>
                  <a:cubicBezTo>
                    <a:pt x="685" y="294"/>
                    <a:pt x="694" y="290"/>
                    <a:pt x="694" y="282"/>
                  </a:cubicBezTo>
                  <a:cubicBezTo>
                    <a:pt x="694" y="274"/>
                    <a:pt x="687" y="272"/>
                    <a:pt x="672" y="267"/>
                  </a:cubicBezTo>
                  <a:cubicBezTo>
                    <a:pt x="659" y="263"/>
                    <a:pt x="644" y="258"/>
                    <a:pt x="644" y="240"/>
                  </a:cubicBezTo>
                  <a:cubicBezTo>
                    <a:pt x="644" y="223"/>
                    <a:pt x="659" y="212"/>
                    <a:pt x="678" y="212"/>
                  </a:cubicBezTo>
                  <a:cubicBezTo>
                    <a:pt x="689" y="212"/>
                    <a:pt x="699" y="214"/>
                    <a:pt x="706" y="220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698" y="230"/>
                    <a:pt x="689" y="227"/>
                    <a:pt x="678" y="227"/>
                  </a:cubicBezTo>
                  <a:cubicBezTo>
                    <a:pt x="667" y="227"/>
                    <a:pt x="661" y="232"/>
                    <a:pt x="661" y="238"/>
                  </a:cubicBezTo>
                  <a:cubicBezTo>
                    <a:pt x="661" y="246"/>
                    <a:pt x="668" y="248"/>
                    <a:pt x="683" y="252"/>
                  </a:cubicBezTo>
                  <a:close/>
                  <a:moveTo>
                    <a:pt x="772" y="309"/>
                  </a:moveTo>
                  <a:cubicBezTo>
                    <a:pt x="745" y="309"/>
                    <a:pt x="726" y="290"/>
                    <a:pt x="726" y="261"/>
                  </a:cubicBezTo>
                  <a:cubicBezTo>
                    <a:pt x="726" y="232"/>
                    <a:pt x="744" y="212"/>
                    <a:pt x="769" y="212"/>
                  </a:cubicBezTo>
                  <a:cubicBezTo>
                    <a:pt x="794" y="212"/>
                    <a:pt x="807" y="230"/>
                    <a:pt x="807" y="258"/>
                  </a:cubicBezTo>
                  <a:cubicBezTo>
                    <a:pt x="807" y="266"/>
                    <a:pt x="807" y="266"/>
                    <a:pt x="807" y="266"/>
                  </a:cubicBezTo>
                  <a:cubicBezTo>
                    <a:pt x="744" y="266"/>
                    <a:pt x="744" y="266"/>
                    <a:pt x="744" y="266"/>
                  </a:cubicBezTo>
                  <a:cubicBezTo>
                    <a:pt x="746" y="284"/>
                    <a:pt x="758" y="293"/>
                    <a:pt x="774" y="293"/>
                  </a:cubicBezTo>
                  <a:cubicBezTo>
                    <a:pt x="785" y="293"/>
                    <a:pt x="792" y="291"/>
                    <a:pt x="800" y="285"/>
                  </a:cubicBezTo>
                  <a:cubicBezTo>
                    <a:pt x="801" y="285"/>
                    <a:pt x="801" y="285"/>
                    <a:pt x="801" y="285"/>
                  </a:cubicBezTo>
                  <a:cubicBezTo>
                    <a:pt x="801" y="300"/>
                    <a:pt x="801" y="300"/>
                    <a:pt x="801" y="300"/>
                  </a:cubicBezTo>
                  <a:cubicBezTo>
                    <a:pt x="793" y="306"/>
                    <a:pt x="783" y="309"/>
                    <a:pt x="772" y="309"/>
                  </a:cubicBezTo>
                  <a:close/>
                  <a:moveTo>
                    <a:pt x="744" y="251"/>
                  </a:moveTo>
                  <a:cubicBezTo>
                    <a:pt x="791" y="251"/>
                    <a:pt x="791" y="251"/>
                    <a:pt x="791" y="251"/>
                  </a:cubicBezTo>
                  <a:cubicBezTo>
                    <a:pt x="790" y="237"/>
                    <a:pt x="783" y="227"/>
                    <a:pt x="769" y="227"/>
                  </a:cubicBezTo>
                  <a:cubicBezTo>
                    <a:pt x="756" y="227"/>
                    <a:pt x="747" y="237"/>
                    <a:pt x="744" y="2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1768681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, Subtitle and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441" y="521208"/>
            <a:ext cx="10969943" cy="411480"/>
          </a:xfrm>
        </p:spPr>
        <p:txBody>
          <a:bodyPr/>
          <a:lstStyle>
            <a:lvl1pPr>
              <a:defRPr/>
            </a:lvl1pPr>
          </a:lstStyle>
          <a:p>
            <a:r>
              <a:rPr/>
              <a:t>Click to add one-line title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440" y="934240"/>
            <a:ext cx="10969943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 baseline="0"/>
            </a:lvl1pPr>
            <a:lvl2pPr marL="0" indent="0">
              <a:spcBef>
                <a:spcPts val="0"/>
              </a:spcBef>
              <a:buNone/>
              <a:defRPr sz="2400"/>
            </a:lvl2pPr>
            <a:lvl3pPr marL="0" indent="0">
              <a:spcBef>
                <a:spcPts val="0"/>
              </a:spcBef>
              <a:buNone/>
              <a:defRPr sz="2400"/>
            </a:lvl3pPr>
            <a:lvl4pPr marL="0" indent="0">
              <a:spcBef>
                <a:spcPts val="0"/>
              </a:spcBef>
              <a:buNone/>
              <a:defRPr sz="2400"/>
            </a:lvl4pPr>
            <a:lvl5pPr marL="0" indent="0">
              <a:spcBef>
                <a:spcPts val="0"/>
              </a:spcBef>
              <a:buNone/>
              <a:defRPr sz="2400"/>
            </a:lvl5pPr>
            <a:lvl6pPr marL="0" indent="0">
              <a:spcBef>
                <a:spcPts val="0"/>
              </a:spcBef>
              <a:buNone/>
              <a:defRPr sz="2400"/>
            </a:lvl6pPr>
            <a:lvl7pPr marL="0" indent="0">
              <a:spcBef>
                <a:spcPts val="0"/>
              </a:spcBef>
              <a:buNone/>
              <a:defRPr sz="2400"/>
            </a:lvl7pPr>
            <a:lvl8pPr marL="0" indent="0">
              <a:spcBef>
                <a:spcPts val="0"/>
              </a:spcBef>
              <a:buNone/>
              <a:defRPr sz="2400"/>
            </a:lvl8pPr>
            <a:lvl9pPr marL="0" indent="0">
              <a:spcBef>
                <a:spcPts val="0"/>
              </a:spcBef>
              <a:buNone/>
              <a:defRPr sz="2400"/>
            </a:lvl9pPr>
          </a:lstStyle>
          <a:p>
            <a:pPr lvl="0"/>
            <a:r>
              <a:rPr/>
              <a:t>Click to add one-line subtitle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24000"/>
            <a:ext cx="5303520" cy="32004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add heading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1906552"/>
            <a:ext cx="5303520" cy="41894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</a:t>
            </a:r>
            <a:r>
              <a:rPr dirty="0" smtClean="0"/>
              <a:t>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75864" y="1524000"/>
            <a:ext cx="5303520" cy="32004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add heading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5864" y="1906552"/>
            <a:ext cx="5303520" cy="41894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</a:t>
            </a:r>
            <a:r>
              <a:rPr dirty="0" smtClean="0"/>
              <a:t>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30E74-B79E-47A7-AA1C-BA3D00CC0B4A}" type="datetime4">
              <a:rPr lang="en-US" smtClean="0"/>
              <a:t>April 27, 2020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0840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519236"/>
            <a:ext cx="10969943" cy="852364"/>
          </a:xfrm>
        </p:spPr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09441" y="1524000"/>
            <a:ext cx="3429000" cy="4572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</a:t>
            </a:r>
            <a:r>
              <a:rPr dirty="0" smtClean="0"/>
              <a:t>level</a:t>
            </a:r>
            <a:endParaRPr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381500" y="1524000"/>
            <a:ext cx="3429000" cy="4572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</a:t>
            </a:r>
            <a:r>
              <a:rPr dirty="0" smtClean="0"/>
              <a:t>level</a:t>
            </a:r>
            <a:endParaRPr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50384" y="1524000"/>
            <a:ext cx="3429000" cy="4572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</a:t>
            </a:r>
            <a:r>
              <a:rPr dirty="0" smtClean="0"/>
              <a:t>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DD7F1-9FB6-4CB9-BA1F-25B205B879F3}" type="datetime4">
              <a:rPr lang="en-US" smtClean="0"/>
              <a:t>April 27, 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254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 and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519236"/>
            <a:ext cx="10969943" cy="852364"/>
          </a:xfrm>
        </p:spPr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23999"/>
            <a:ext cx="3428841" cy="32004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add heading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09441" y="1905000"/>
            <a:ext cx="3429000" cy="4191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</a:t>
            </a:r>
            <a:r>
              <a:rPr dirty="0" smtClean="0"/>
              <a:t>level</a:t>
            </a:r>
            <a:endParaRPr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4381659" y="1523999"/>
            <a:ext cx="3428841" cy="32004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add heading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381500" y="1905000"/>
            <a:ext cx="3429000" cy="4191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</a:t>
            </a:r>
            <a:r>
              <a:rPr dirty="0" smtClean="0"/>
              <a:t>level</a:t>
            </a:r>
            <a:endParaRPr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8" hasCustomPrompt="1"/>
          </p:nvPr>
        </p:nvSpPr>
        <p:spPr>
          <a:xfrm>
            <a:off x="8153559" y="1523999"/>
            <a:ext cx="3428841" cy="32004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add heading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50384" y="1905000"/>
            <a:ext cx="3429000" cy="4191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</a:t>
            </a:r>
            <a:r>
              <a:rPr dirty="0" smtClean="0"/>
              <a:t>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5831-B468-414C-94B5-F04EB43FC0AE}" type="datetime4">
              <a:rPr lang="en-US" smtClean="0"/>
              <a:t>April 27, 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1485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, Subtitle and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441" y="521208"/>
            <a:ext cx="10969943" cy="411480"/>
          </a:xfrm>
        </p:spPr>
        <p:txBody>
          <a:bodyPr/>
          <a:lstStyle>
            <a:lvl1pPr>
              <a:defRPr/>
            </a:lvl1pPr>
          </a:lstStyle>
          <a:p>
            <a:r>
              <a:rPr/>
              <a:t>Click to add one-line title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440" y="934240"/>
            <a:ext cx="10969943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 baseline="0"/>
            </a:lvl1pPr>
            <a:lvl2pPr marL="0" indent="0">
              <a:spcBef>
                <a:spcPts val="0"/>
              </a:spcBef>
              <a:buNone/>
              <a:defRPr sz="2400"/>
            </a:lvl2pPr>
            <a:lvl3pPr marL="0" indent="0">
              <a:spcBef>
                <a:spcPts val="0"/>
              </a:spcBef>
              <a:buNone/>
              <a:defRPr sz="2400"/>
            </a:lvl3pPr>
            <a:lvl4pPr marL="0" indent="0">
              <a:spcBef>
                <a:spcPts val="0"/>
              </a:spcBef>
              <a:buNone/>
              <a:defRPr sz="2400"/>
            </a:lvl4pPr>
            <a:lvl5pPr marL="0" indent="0">
              <a:spcBef>
                <a:spcPts val="0"/>
              </a:spcBef>
              <a:buNone/>
              <a:defRPr sz="2400"/>
            </a:lvl5pPr>
            <a:lvl6pPr marL="0" indent="0">
              <a:spcBef>
                <a:spcPts val="0"/>
              </a:spcBef>
              <a:buNone/>
              <a:defRPr sz="2400"/>
            </a:lvl6pPr>
            <a:lvl7pPr marL="0" indent="0">
              <a:spcBef>
                <a:spcPts val="0"/>
              </a:spcBef>
              <a:buNone/>
              <a:defRPr sz="2400"/>
            </a:lvl7pPr>
            <a:lvl8pPr marL="0" indent="0">
              <a:spcBef>
                <a:spcPts val="0"/>
              </a:spcBef>
              <a:buNone/>
              <a:defRPr sz="2400"/>
            </a:lvl8pPr>
            <a:lvl9pPr marL="0" indent="0">
              <a:spcBef>
                <a:spcPts val="0"/>
              </a:spcBef>
              <a:buNone/>
              <a:defRPr sz="2400"/>
            </a:lvl9pPr>
          </a:lstStyle>
          <a:p>
            <a:pPr lvl="0"/>
            <a:r>
              <a:rPr/>
              <a:t>Click to add one-line subtitle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23999"/>
            <a:ext cx="3428841" cy="32004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dirty="0"/>
              <a:t>Click to add heading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09441" y="1905000"/>
            <a:ext cx="3429000" cy="4191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</a:t>
            </a:r>
            <a:r>
              <a:rPr dirty="0" smtClean="0"/>
              <a:t>level</a:t>
            </a:r>
            <a:endParaRPr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4381659" y="1523999"/>
            <a:ext cx="3428841" cy="32004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add heading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381500" y="1905000"/>
            <a:ext cx="3429000" cy="4191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</a:t>
            </a:r>
            <a:r>
              <a:rPr dirty="0" smtClean="0"/>
              <a:t>level</a:t>
            </a:r>
            <a:endParaRPr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8" hasCustomPrompt="1"/>
          </p:nvPr>
        </p:nvSpPr>
        <p:spPr>
          <a:xfrm>
            <a:off x="8153559" y="1523999"/>
            <a:ext cx="3428841" cy="32004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add heading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50384" y="1905000"/>
            <a:ext cx="3429000" cy="4191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</a:t>
            </a:r>
            <a:r>
              <a:rPr dirty="0" smtClean="0"/>
              <a:t>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A18C6-3F10-4266-96C9-5D014F3025B2}" type="datetime4">
              <a:rPr lang="en-US" smtClean="0"/>
              <a:t>April 27, 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02634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848600" cy="4572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</a:t>
            </a:r>
            <a:r>
              <a:rPr dirty="0" smtClean="0"/>
              <a:t>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ltGray">
          <a:xfrm>
            <a:off x="8610600" y="1524000"/>
            <a:ext cx="2968784" cy="4572000"/>
          </a:xfrm>
          <a:solidFill>
            <a:schemeClr val="accent6"/>
          </a:solidFill>
        </p:spPr>
        <p:txBody>
          <a:bodyPr lIns="91440" tIns="91440" rIns="91440" bIns="91440">
            <a:no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B1722-4B46-4353-B583-721651D61489}" type="datetime4">
              <a:rPr lang="en-US" smtClean="0"/>
              <a:t>April 27, 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2299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ltGray">
          <a:xfrm>
            <a:off x="609440" y="1524000"/>
            <a:ext cx="6705760" cy="4572000"/>
          </a:xfrm>
        </p:spPr>
        <p:txBody>
          <a:bodyPr lIns="0" tIns="457200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467600" y="1524000"/>
            <a:ext cx="4111784" cy="4572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</a:t>
            </a:r>
            <a:r>
              <a:rPr dirty="0" smtClean="0"/>
              <a:t>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B1958-F972-48E2-B30C-3D9C71EE7ED1}" type="datetime4">
              <a:rPr lang="en-US" smtClean="0"/>
              <a:t>April 27, 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9856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ltGray">
          <a:xfrm>
            <a:off x="609440" y="1524000"/>
            <a:ext cx="6705760" cy="4572000"/>
          </a:xfrm>
        </p:spPr>
        <p:txBody>
          <a:bodyPr lIns="0" tIns="457200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ltGray">
          <a:xfrm>
            <a:off x="7467601" y="1524000"/>
            <a:ext cx="4111784" cy="4572000"/>
          </a:xfrm>
          <a:solidFill>
            <a:schemeClr val="accent1"/>
          </a:solidFill>
        </p:spPr>
        <p:txBody>
          <a:bodyPr lIns="91440" tIns="91440" rIns="91440" bIns="91440">
            <a:noAutofit/>
          </a:bodyPr>
          <a:lstStyle>
            <a:lvl1pPr marL="0" indent="0">
              <a:spcBef>
                <a:spcPts val="9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F142-9C82-4C83-9B6A-8077B879C1B8}" type="datetime4">
              <a:rPr lang="en-US" smtClean="0"/>
              <a:t>April 27, 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Righ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519236"/>
            <a:ext cx="5257800" cy="852364"/>
          </a:xfrm>
        </p:spPr>
        <p:txBody>
          <a:bodyPr anchor="t"/>
          <a:lstStyle>
            <a:lvl1pPr>
              <a:defRPr sz="280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1" y="2819400"/>
            <a:ext cx="3657600" cy="1981200"/>
          </a:xfrm>
          <a:noFill/>
        </p:spPr>
        <p:txBody>
          <a:bodyPr lIns="0" tIns="0" rIns="0" bIns="0">
            <a:noAutofit/>
          </a:bodyPr>
          <a:lstStyle>
            <a:lvl1pPr marL="0" indent="0">
              <a:spcBef>
                <a:spcPts val="9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ltGray">
          <a:xfrm>
            <a:off x="6095999" y="519236"/>
            <a:ext cx="5486399" cy="5576764"/>
          </a:xfrm>
        </p:spPr>
        <p:txBody>
          <a:bodyPr lIns="0" tIns="457200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9EE5-F25B-4563-AE58-6B042DD986DA}" type="datetime4">
              <a:rPr lang="en-US" smtClean="0"/>
              <a:t>April 27, 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718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09441" y="519236"/>
            <a:ext cx="10969943" cy="852364"/>
          </a:xfrm>
        </p:spPr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ltGray">
          <a:xfrm>
            <a:off x="608013" y="1524000"/>
            <a:ext cx="5312664" cy="3352800"/>
          </a:xfrm>
        </p:spPr>
        <p:txBody>
          <a:bodyPr lIns="0" tIns="457200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ltGray">
          <a:xfrm>
            <a:off x="609440" y="4953000"/>
            <a:ext cx="5312664" cy="1143000"/>
          </a:xfrm>
          <a:solidFill>
            <a:schemeClr val="accent5"/>
          </a:solidFill>
        </p:spPr>
        <p:txBody>
          <a:bodyPr lIns="91440" tIns="91440" rIns="91440" bIns="91440">
            <a:noAutofit/>
          </a:bodyPr>
          <a:lstStyle>
            <a:lvl1pPr marL="0" indent="0">
              <a:spcBef>
                <a:spcPts val="9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 bwMode="ltGray">
          <a:xfrm>
            <a:off x="6266720" y="1524000"/>
            <a:ext cx="5312664" cy="3352800"/>
          </a:xfrm>
        </p:spPr>
        <p:txBody>
          <a:bodyPr lIns="0" tIns="457200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4"/>
          </p:nvPr>
        </p:nvSpPr>
        <p:spPr bwMode="ltGray">
          <a:xfrm>
            <a:off x="6266720" y="4953000"/>
            <a:ext cx="5312664" cy="1143000"/>
          </a:xfrm>
          <a:solidFill>
            <a:schemeClr val="accent5"/>
          </a:solidFill>
        </p:spPr>
        <p:txBody>
          <a:bodyPr lIns="91440" tIns="91440" rIns="91440" bIns="91440">
            <a:noAutofit/>
          </a:bodyPr>
          <a:lstStyle>
            <a:lvl1pPr marL="0" indent="0">
              <a:spcBef>
                <a:spcPts val="9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B0D1-A256-4DFA-8583-35D5EE4CD0DF}" type="datetime4">
              <a:rPr lang="en-US" smtClean="0"/>
              <a:t>April 27, 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1898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ltGray">
          <a:xfrm>
            <a:off x="608013" y="1524000"/>
            <a:ext cx="3429000" cy="2667000"/>
          </a:xfrm>
        </p:spPr>
        <p:txBody>
          <a:bodyPr lIns="0" tIns="457200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ltGray">
          <a:xfrm>
            <a:off x="609440" y="4267200"/>
            <a:ext cx="3429000" cy="1828800"/>
          </a:xfrm>
          <a:solidFill>
            <a:schemeClr val="accent1"/>
          </a:solidFill>
        </p:spPr>
        <p:txBody>
          <a:bodyPr lIns="91440" tIns="91440" rIns="91440" bIns="91440">
            <a:noAutofit/>
          </a:bodyPr>
          <a:lstStyle>
            <a:lvl1pPr marL="0" indent="0">
              <a:spcBef>
                <a:spcPts val="9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 bwMode="ltGray">
          <a:xfrm>
            <a:off x="4381500" y="1524000"/>
            <a:ext cx="3429000" cy="2667000"/>
          </a:xfrm>
        </p:spPr>
        <p:txBody>
          <a:bodyPr lIns="0" tIns="457200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4"/>
          </p:nvPr>
        </p:nvSpPr>
        <p:spPr bwMode="ltGray">
          <a:xfrm>
            <a:off x="4381500" y="4267200"/>
            <a:ext cx="3429000" cy="1828800"/>
          </a:xfrm>
          <a:solidFill>
            <a:schemeClr val="accent1"/>
          </a:solidFill>
        </p:spPr>
        <p:txBody>
          <a:bodyPr lIns="91440" tIns="91440" rIns="91440" bIns="91440">
            <a:noAutofit/>
          </a:bodyPr>
          <a:lstStyle>
            <a:lvl1pPr marL="0" indent="0">
              <a:spcBef>
                <a:spcPts val="9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5"/>
          </p:nvPr>
        </p:nvSpPr>
        <p:spPr bwMode="ltGray">
          <a:xfrm>
            <a:off x="8150384" y="1524000"/>
            <a:ext cx="3429000" cy="2667000"/>
          </a:xfrm>
        </p:spPr>
        <p:txBody>
          <a:bodyPr lIns="0" tIns="457200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6"/>
          </p:nvPr>
        </p:nvSpPr>
        <p:spPr bwMode="ltGray">
          <a:xfrm>
            <a:off x="8150384" y="4267200"/>
            <a:ext cx="3429000" cy="1828800"/>
          </a:xfrm>
          <a:solidFill>
            <a:schemeClr val="accent1"/>
          </a:solidFill>
        </p:spPr>
        <p:txBody>
          <a:bodyPr lIns="91440" tIns="91440" rIns="91440" bIns="91440">
            <a:noAutofit/>
          </a:bodyPr>
          <a:lstStyle>
            <a:lvl1pPr marL="0" indent="0">
              <a:spcBef>
                <a:spcPts val="9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CA58-86AD-4F40-BF66-913A1183EE47}" type="datetime4">
              <a:rPr lang="en-US" smtClean="0"/>
              <a:t>April 27, 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1589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2667000"/>
            <a:ext cx="9141619" cy="2286000"/>
          </a:xfrm>
        </p:spPr>
        <p:txBody>
          <a:bodyPr anchor="b">
            <a:noAutofit/>
          </a:bodyPr>
          <a:lstStyle>
            <a:lvl1pPr>
              <a:lnSpc>
                <a:spcPct val="80000"/>
              </a:lnSpc>
              <a:defRPr sz="800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8013" y="4939693"/>
            <a:ext cx="9141619" cy="699107"/>
          </a:xfrm>
        </p:spPr>
        <p:txBody>
          <a:bodyPr wrap="square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4400"/>
            </a:lvl1pPr>
            <a:lvl2pPr marL="0" indent="0">
              <a:spcBef>
                <a:spcPts val="0"/>
              </a:spcBef>
              <a:buFontTx/>
              <a:buNone/>
              <a:defRPr sz="2000"/>
            </a:lvl2pPr>
            <a:lvl3pPr marL="0" indent="0">
              <a:spcBef>
                <a:spcPts val="0"/>
              </a:spcBef>
              <a:buFontTx/>
              <a:buNone/>
              <a:defRPr sz="2000"/>
            </a:lvl3pPr>
            <a:lvl4pPr marL="0" indent="0">
              <a:spcBef>
                <a:spcPts val="0"/>
              </a:spcBef>
              <a:buFontTx/>
              <a:buNone/>
              <a:defRPr sz="2000"/>
            </a:lvl4pPr>
            <a:lvl5pPr marL="0" indent="0">
              <a:spcBef>
                <a:spcPts val="0"/>
              </a:spcBef>
              <a:buFontTx/>
              <a:buNone/>
              <a:defRPr sz="2000"/>
            </a:lvl5pPr>
            <a:lvl6pPr marL="0" indent="0">
              <a:spcBef>
                <a:spcPts val="0"/>
              </a:spcBef>
              <a:buFontTx/>
              <a:buNone/>
              <a:defRPr sz="2000"/>
            </a:lvl6pPr>
            <a:lvl7pPr marL="0" indent="0">
              <a:spcBef>
                <a:spcPts val="0"/>
              </a:spcBef>
              <a:buFontTx/>
              <a:buNone/>
              <a:defRPr sz="2000"/>
            </a:lvl7pPr>
            <a:lvl8pPr marL="0" indent="0">
              <a:spcBef>
                <a:spcPts val="0"/>
              </a:spcBef>
              <a:buFontTx/>
              <a:buNone/>
              <a:defRPr sz="2000"/>
            </a:lvl8pPr>
            <a:lvl9pPr marL="0" indent="0">
              <a:spcBef>
                <a:spcPts val="0"/>
              </a:spcBef>
              <a:buFontTx/>
              <a:buNone/>
              <a:defRPr sz="20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08013" y="5791200"/>
            <a:ext cx="9141619" cy="457200"/>
          </a:xfrm>
        </p:spPr>
        <p:txBody>
          <a:bodyPr wrap="square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800"/>
            </a:lvl1pPr>
            <a:lvl2pPr marL="0" indent="0">
              <a:spcBef>
                <a:spcPts val="0"/>
              </a:spcBef>
              <a:buFontTx/>
              <a:buNone/>
              <a:defRPr sz="2000"/>
            </a:lvl2pPr>
            <a:lvl3pPr marL="0" indent="0">
              <a:spcBef>
                <a:spcPts val="0"/>
              </a:spcBef>
              <a:buFontTx/>
              <a:buNone/>
              <a:defRPr sz="2000"/>
            </a:lvl3pPr>
            <a:lvl4pPr marL="0" indent="0">
              <a:spcBef>
                <a:spcPts val="0"/>
              </a:spcBef>
              <a:buFontTx/>
              <a:buNone/>
              <a:defRPr sz="2000"/>
            </a:lvl4pPr>
            <a:lvl5pPr marL="0" indent="0">
              <a:spcBef>
                <a:spcPts val="0"/>
              </a:spcBef>
              <a:buFontTx/>
              <a:buNone/>
              <a:defRPr sz="2000"/>
            </a:lvl5pPr>
            <a:lvl6pPr marL="0" indent="0">
              <a:spcBef>
                <a:spcPts val="0"/>
              </a:spcBef>
              <a:buFontTx/>
              <a:buNone/>
              <a:defRPr sz="2000"/>
            </a:lvl6pPr>
            <a:lvl7pPr marL="0" indent="0">
              <a:spcBef>
                <a:spcPts val="0"/>
              </a:spcBef>
              <a:buFontTx/>
              <a:buNone/>
              <a:defRPr sz="2000"/>
            </a:lvl7pPr>
            <a:lvl8pPr marL="0" indent="0">
              <a:spcBef>
                <a:spcPts val="0"/>
              </a:spcBef>
              <a:buFontTx/>
              <a:buNone/>
              <a:defRPr sz="2000"/>
            </a:lvl8pPr>
            <a:lvl9pPr marL="0" indent="0">
              <a:spcBef>
                <a:spcPts val="0"/>
              </a:spcBef>
              <a:buFontTx/>
              <a:buNone/>
              <a:defRPr sz="20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7935522" y="457200"/>
            <a:ext cx="3646877" cy="354113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000" baseline="0">
                <a:solidFill>
                  <a:schemeClr val="accent5"/>
                </a:solidFill>
              </a:defRPr>
            </a:lvl1pPr>
            <a:lvl2pPr marL="0" indent="0">
              <a:spcBef>
                <a:spcPts val="0"/>
              </a:spcBef>
              <a:buNone/>
              <a:defRPr sz="2400"/>
            </a:lvl2pPr>
            <a:lvl3pPr marL="0" indent="0">
              <a:spcBef>
                <a:spcPts val="0"/>
              </a:spcBef>
              <a:buNone/>
              <a:defRPr sz="2400"/>
            </a:lvl3pPr>
            <a:lvl4pPr marL="0" indent="0">
              <a:spcBef>
                <a:spcPts val="0"/>
              </a:spcBef>
              <a:buNone/>
              <a:defRPr sz="2400"/>
            </a:lvl4pPr>
            <a:lvl5pPr marL="0" indent="0">
              <a:spcBef>
                <a:spcPts val="0"/>
              </a:spcBef>
              <a:buNone/>
              <a:defRPr sz="2400"/>
            </a:lvl5pPr>
            <a:lvl6pPr marL="0" indent="0">
              <a:spcBef>
                <a:spcPts val="0"/>
              </a:spcBef>
              <a:buNone/>
              <a:defRPr sz="2400"/>
            </a:lvl6pPr>
            <a:lvl7pPr marL="0" indent="0">
              <a:spcBef>
                <a:spcPts val="0"/>
              </a:spcBef>
              <a:buNone/>
              <a:defRPr sz="2400"/>
            </a:lvl7pPr>
            <a:lvl8pPr marL="0" indent="0">
              <a:spcBef>
                <a:spcPts val="0"/>
              </a:spcBef>
              <a:buNone/>
              <a:defRPr sz="2400"/>
            </a:lvl8pPr>
            <a:lvl9pPr marL="0" indent="0">
              <a:spcBef>
                <a:spcPts val="0"/>
              </a:spcBef>
              <a:buNone/>
              <a:defRPr sz="2400"/>
            </a:lvl9pPr>
          </a:lstStyle>
          <a:p>
            <a:pPr lvl="0"/>
            <a:r>
              <a:rPr/>
              <a:t>Click to add date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06423" y="456997"/>
            <a:ext cx="3027151" cy="1219403"/>
            <a:chOff x="3578225" y="1146175"/>
            <a:chExt cx="5038725" cy="2111375"/>
          </a:xfrm>
        </p:grpSpPr>
        <p:sp>
          <p:nvSpPr>
            <p:cNvPr id="7" name="Freeform 5"/>
            <p:cNvSpPr>
              <a:spLocks noEditPoints="1"/>
            </p:cNvSpPr>
            <p:nvPr/>
          </p:nvSpPr>
          <p:spPr bwMode="auto">
            <a:xfrm>
              <a:off x="3578225" y="1146175"/>
              <a:ext cx="1725613" cy="498475"/>
            </a:xfrm>
            <a:custGeom>
              <a:avLst/>
              <a:gdLst>
                <a:gd name="T0" fmla="*/ 0 w 1087"/>
                <a:gd name="T1" fmla="*/ 0 h 314"/>
                <a:gd name="T2" fmla="*/ 0 w 1087"/>
                <a:gd name="T3" fmla="*/ 314 h 314"/>
                <a:gd name="T4" fmla="*/ 0 w 1087"/>
                <a:gd name="T5" fmla="*/ 314 h 314"/>
                <a:gd name="T6" fmla="*/ 1087 w 1087"/>
                <a:gd name="T7" fmla="*/ 314 h 314"/>
                <a:gd name="T8" fmla="*/ 1087 w 1087"/>
                <a:gd name="T9" fmla="*/ 0 h 314"/>
                <a:gd name="T10" fmla="*/ 0 w 1087"/>
                <a:gd name="T11" fmla="*/ 0 h 314"/>
                <a:gd name="T12" fmla="*/ 1018 w 1087"/>
                <a:gd name="T13" fmla="*/ 245 h 314"/>
                <a:gd name="T14" fmla="*/ 69 w 1087"/>
                <a:gd name="T15" fmla="*/ 245 h 314"/>
                <a:gd name="T16" fmla="*/ 69 w 1087"/>
                <a:gd name="T17" fmla="*/ 69 h 314"/>
                <a:gd name="T18" fmla="*/ 1018 w 1087"/>
                <a:gd name="T19" fmla="*/ 69 h 314"/>
                <a:gd name="T20" fmla="*/ 1018 w 1087"/>
                <a:gd name="T21" fmla="*/ 245 h 314"/>
                <a:gd name="T22" fmla="*/ 1018 w 1087"/>
                <a:gd name="T23" fmla="*/ 245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7" h="314">
                  <a:moveTo>
                    <a:pt x="0" y="0"/>
                  </a:moveTo>
                  <a:lnTo>
                    <a:pt x="0" y="314"/>
                  </a:lnTo>
                  <a:lnTo>
                    <a:pt x="0" y="314"/>
                  </a:lnTo>
                  <a:lnTo>
                    <a:pt x="1087" y="314"/>
                  </a:lnTo>
                  <a:lnTo>
                    <a:pt x="1087" y="0"/>
                  </a:lnTo>
                  <a:lnTo>
                    <a:pt x="0" y="0"/>
                  </a:lnTo>
                  <a:close/>
                  <a:moveTo>
                    <a:pt x="1018" y="245"/>
                  </a:moveTo>
                  <a:lnTo>
                    <a:pt x="69" y="245"/>
                  </a:lnTo>
                  <a:lnTo>
                    <a:pt x="69" y="69"/>
                  </a:lnTo>
                  <a:lnTo>
                    <a:pt x="1018" y="69"/>
                  </a:lnTo>
                  <a:lnTo>
                    <a:pt x="1018" y="245"/>
                  </a:lnTo>
                  <a:lnTo>
                    <a:pt x="1018" y="245"/>
                  </a:lnTo>
                  <a:close/>
                </a:path>
              </a:pathLst>
            </a:custGeom>
            <a:solidFill>
              <a:srgbClr val="00B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auto">
            <a:xfrm>
              <a:off x="3578225" y="1968500"/>
              <a:ext cx="5038725" cy="1289050"/>
            </a:xfrm>
            <a:custGeom>
              <a:avLst/>
              <a:gdLst>
                <a:gd name="T0" fmla="*/ 80 w 1341"/>
                <a:gd name="T1" fmla="*/ 52 h 342"/>
                <a:gd name="T2" fmla="*/ 29 w 1341"/>
                <a:gd name="T3" fmla="*/ 77 h 342"/>
                <a:gd name="T4" fmla="*/ 212 w 1341"/>
                <a:gd name="T5" fmla="*/ 93 h 342"/>
                <a:gd name="T6" fmla="*/ 174 w 1341"/>
                <a:gd name="T7" fmla="*/ 134 h 342"/>
                <a:gd name="T8" fmla="*/ 272 w 1341"/>
                <a:gd name="T9" fmla="*/ 132 h 342"/>
                <a:gd name="T10" fmla="*/ 276 w 1341"/>
                <a:gd name="T11" fmla="*/ 38 h 342"/>
                <a:gd name="T12" fmla="*/ 327 w 1341"/>
                <a:gd name="T13" fmla="*/ 132 h 342"/>
                <a:gd name="T14" fmla="*/ 398 w 1341"/>
                <a:gd name="T15" fmla="*/ 0 h 342"/>
                <a:gd name="T16" fmla="*/ 402 w 1341"/>
                <a:gd name="T17" fmla="*/ 134 h 342"/>
                <a:gd name="T18" fmla="*/ 448 w 1341"/>
                <a:gd name="T19" fmla="*/ 93 h 342"/>
                <a:gd name="T20" fmla="*/ 448 w 1341"/>
                <a:gd name="T21" fmla="*/ 74 h 342"/>
                <a:gd name="T22" fmla="*/ 642 w 1341"/>
                <a:gd name="T23" fmla="*/ 60 h 342"/>
                <a:gd name="T24" fmla="*/ 642 w 1341"/>
                <a:gd name="T25" fmla="*/ 131 h 342"/>
                <a:gd name="T26" fmla="*/ 570 w 1341"/>
                <a:gd name="T27" fmla="*/ 111 h 342"/>
                <a:gd name="T28" fmla="*/ 530 w 1341"/>
                <a:gd name="T29" fmla="*/ 60 h 342"/>
                <a:gd name="T30" fmla="*/ 558 w 1341"/>
                <a:gd name="T31" fmla="*/ 38 h 342"/>
                <a:gd name="T32" fmla="*/ 738 w 1341"/>
                <a:gd name="T33" fmla="*/ 89 h 342"/>
                <a:gd name="T34" fmla="*/ 787 w 1341"/>
                <a:gd name="T35" fmla="*/ 45 h 342"/>
                <a:gd name="T36" fmla="*/ 736 w 1341"/>
                <a:gd name="T37" fmla="*/ 65 h 342"/>
                <a:gd name="T38" fmla="*/ 848 w 1341"/>
                <a:gd name="T39" fmla="*/ 73 h 342"/>
                <a:gd name="T40" fmla="*/ 876 w 1341"/>
                <a:gd name="T41" fmla="*/ 73 h 342"/>
                <a:gd name="T42" fmla="*/ 833 w 1341"/>
                <a:gd name="T43" fmla="*/ 91 h 342"/>
                <a:gd name="T44" fmla="*/ 965 w 1341"/>
                <a:gd name="T45" fmla="*/ 43 h 342"/>
                <a:gd name="T46" fmla="*/ 964 w 1341"/>
                <a:gd name="T47" fmla="*/ 103 h 342"/>
                <a:gd name="T48" fmla="*/ 1010 w 1341"/>
                <a:gd name="T49" fmla="*/ 132 h 342"/>
                <a:gd name="T50" fmla="*/ 1070 w 1341"/>
                <a:gd name="T51" fmla="*/ 38 h 342"/>
                <a:gd name="T52" fmla="*/ 1010 w 1341"/>
                <a:gd name="T53" fmla="*/ 89 h 342"/>
                <a:gd name="T54" fmla="*/ 1133 w 1341"/>
                <a:gd name="T55" fmla="*/ 73 h 342"/>
                <a:gd name="T56" fmla="*/ 1160 w 1341"/>
                <a:gd name="T57" fmla="*/ 73 h 342"/>
                <a:gd name="T58" fmla="*/ 1117 w 1341"/>
                <a:gd name="T59" fmla="*/ 91 h 342"/>
                <a:gd name="T60" fmla="*/ 1239 w 1341"/>
                <a:gd name="T61" fmla="*/ 39 h 342"/>
                <a:gd name="T62" fmla="*/ 1180 w 1341"/>
                <a:gd name="T63" fmla="*/ 132 h 342"/>
                <a:gd name="T64" fmla="*/ 1246 w 1341"/>
                <a:gd name="T65" fmla="*/ 85 h 342"/>
                <a:gd name="T66" fmla="*/ 1314 w 1341"/>
                <a:gd name="T67" fmla="*/ 132 h 342"/>
                <a:gd name="T68" fmla="*/ 1295 w 1341"/>
                <a:gd name="T69" fmla="*/ 110 h 342"/>
                <a:gd name="T70" fmla="*/ 18 w 1341"/>
                <a:gd name="T71" fmla="*/ 231 h 342"/>
                <a:gd name="T72" fmla="*/ 81 w 1341"/>
                <a:gd name="T73" fmla="*/ 307 h 342"/>
                <a:gd name="T74" fmla="*/ 164 w 1341"/>
                <a:gd name="T75" fmla="*/ 307 h 342"/>
                <a:gd name="T76" fmla="*/ 103 w 1341"/>
                <a:gd name="T77" fmla="*/ 214 h 342"/>
                <a:gd name="T78" fmla="*/ 252 w 1341"/>
                <a:gd name="T79" fmla="*/ 229 h 342"/>
                <a:gd name="T80" fmla="*/ 252 w 1341"/>
                <a:gd name="T81" fmla="*/ 307 h 342"/>
                <a:gd name="T82" fmla="*/ 211 w 1341"/>
                <a:gd name="T83" fmla="*/ 214 h 342"/>
                <a:gd name="T84" fmla="*/ 305 w 1341"/>
                <a:gd name="T85" fmla="*/ 212 h 342"/>
                <a:gd name="T86" fmla="*/ 338 w 1341"/>
                <a:gd name="T87" fmla="*/ 285 h 342"/>
                <a:gd name="T88" fmla="*/ 281 w 1341"/>
                <a:gd name="T89" fmla="*/ 251 h 342"/>
                <a:gd name="T90" fmla="*/ 403 w 1341"/>
                <a:gd name="T91" fmla="*/ 229 h 342"/>
                <a:gd name="T92" fmla="*/ 382 w 1341"/>
                <a:gd name="T93" fmla="*/ 228 h 342"/>
                <a:gd name="T94" fmla="*/ 430 w 1341"/>
                <a:gd name="T95" fmla="*/ 342 h 342"/>
                <a:gd name="T96" fmla="*/ 498 w 1341"/>
                <a:gd name="T97" fmla="*/ 260 h 342"/>
                <a:gd name="T98" fmla="*/ 577 w 1341"/>
                <a:gd name="T99" fmla="*/ 212 h 342"/>
                <a:gd name="T100" fmla="*/ 554 w 1341"/>
                <a:gd name="T101" fmla="*/ 307 h 342"/>
                <a:gd name="T102" fmla="*/ 623 w 1341"/>
                <a:gd name="T103" fmla="*/ 187 h 342"/>
                <a:gd name="T104" fmla="*/ 621 w 1341"/>
                <a:gd name="T105" fmla="*/ 307 h 342"/>
                <a:gd name="T106" fmla="*/ 644 w 1341"/>
                <a:gd name="T107" fmla="*/ 300 h 342"/>
                <a:gd name="T108" fmla="*/ 644 w 1341"/>
                <a:gd name="T109" fmla="*/ 240 h 342"/>
                <a:gd name="T110" fmla="*/ 661 w 1341"/>
                <a:gd name="T111" fmla="*/ 238 h 342"/>
                <a:gd name="T112" fmla="*/ 807 w 1341"/>
                <a:gd name="T113" fmla="*/ 266 h 342"/>
                <a:gd name="T114" fmla="*/ 772 w 1341"/>
                <a:gd name="T115" fmla="*/ 309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41" h="342">
                  <a:moveTo>
                    <a:pt x="29" y="132"/>
                  </a:moveTo>
                  <a:cubicBezTo>
                    <a:pt x="0" y="132"/>
                    <a:pt x="0" y="132"/>
                    <a:pt x="0" y="1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80" y="52"/>
                    <a:pt x="80" y="52"/>
                    <a:pt x="80" y="52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132"/>
                    <a:pt x="109" y="132"/>
                    <a:pt x="109" y="132"/>
                  </a:cubicBezTo>
                  <a:cubicBezTo>
                    <a:pt x="80" y="132"/>
                    <a:pt x="80" y="132"/>
                    <a:pt x="80" y="132"/>
                  </a:cubicBezTo>
                  <a:cubicBezTo>
                    <a:pt x="80" y="77"/>
                    <a:pt x="80" y="77"/>
                    <a:pt x="80" y="77"/>
                  </a:cubicBezTo>
                  <a:cubicBezTo>
                    <a:pt x="29" y="77"/>
                    <a:pt x="29" y="77"/>
                    <a:pt x="29" y="77"/>
                  </a:cubicBezTo>
                  <a:lnTo>
                    <a:pt x="29" y="132"/>
                  </a:lnTo>
                  <a:close/>
                  <a:moveTo>
                    <a:pt x="174" y="134"/>
                  </a:moveTo>
                  <a:cubicBezTo>
                    <a:pt x="145" y="134"/>
                    <a:pt x="125" y="116"/>
                    <a:pt x="125" y="85"/>
                  </a:cubicBezTo>
                  <a:cubicBezTo>
                    <a:pt x="125" y="56"/>
                    <a:pt x="144" y="36"/>
                    <a:pt x="170" y="36"/>
                  </a:cubicBezTo>
                  <a:cubicBezTo>
                    <a:pt x="198" y="36"/>
                    <a:pt x="212" y="55"/>
                    <a:pt x="212" y="83"/>
                  </a:cubicBezTo>
                  <a:cubicBezTo>
                    <a:pt x="212" y="93"/>
                    <a:pt x="212" y="93"/>
                    <a:pt x="212" y="93"/>
                  </a:cubicBezTo>
                  <a:cubicBezTo>
                    <a:pt x="152" y="93"/>
                    <a:pt x="152" y="93"/>
                    <a:pt x="152" y="93"/>
                  </a:cubicBezTo>
                  <a:cubicBezTo>
                    <a:pt x="155" y="108"/>
                    <a:pt x="167" y="112"/>
                    <a:pt x="178" y="112"/>
                  </a:cubicBezTo>
                  <a:cubicBezTo>
                    <a:pt x="188" y="112"/>
                    <a:pt x="195" y="110"/>
                    <a:pt x="204" y="104"/>
                  </a:cubicBezTo>
                  <a:cubicBezTo>
                    <a:pt x="205" y="104"/>
                    <a:pt x="205" y="104"/>
                    <a:pt x="205" y="104"/>
                  </a:cubicBezTo>
                  <a:cubicBezTo>
                    <a:pt x="205" y="126"/>
                    <a:pt x="205" y="126"/>
                    <a:pt x="205" y="126"/>
                  </a:cubicBezTo>
                  <a:cubicBezTo>
                    <a:pt x="198" y="131"/>
                    <a:pt x="187" y="134"/>
                    <a:pt x="174" y="134"/>
                  </a:cubicBezTo>
                  <a:close/>
                  <a:moveTo>
                    <a:pt x="152" y="74"/>
                  </a:moveTo>
                  <a:cubicBezTo>
                    <a:pt x="186" y="74"/>
                    <a:pt x="186" y="74"/>
                    <a:pt x="186" y="74"/>
                  </a:cubicBezTo>
                  <a:cubicBezTo>
                    <a:pt x="186" y="64"/>
                    <a:pt x="182" y="58"/>
                    <a:pt x="170" y="58"/>
                  </a:cubicBezTo>
                  <a:cubicBezTo>
                    <a:pt x="162" y="58"/>
                    <a:pt x="155" y="61"/>
                    <a:pt x="152" y="74"/>
                  </a:cubicBezTo>
                  <a:close/>
                  <a:moveTo>
                    <a:pt x="287" y="77"/>
                  </a:moveTo>
                  <a:cubicBezTo>
                    <a:pt x="272" y="132"/>
                    <a:pt x="272" y="132"/>
                    <a:pt x="272" y="132"/>
                  </a:cubicBezTo>
                  <a:cubicBezTo>
                    <a:pt x="247" y="132"/>
                    <a:pt x="247" y="132"/>
                    <a:pt x="247" y="132"/>
                  </a:cubicBezTo>
                  <a:cubicBezTo>
                    <a:pt x="218" y="39"/>
                    <a:pt x="218" y="39"/>
                    <a:pt x="218" y="39"/>
                  </a:cubicBezTo>
                  <a:cubicBezTo>
                    <a:pt x="218" y="38"/>
                    <a:pt x="218" y="38"/>
                    <a:pt x="218" y="38"/>
                  </a:cubicBezTo>
                  <a:cubicBezTo>
                    <a:pt x="246" y="38"/>
                    <a:pt x="246" y="38"/>
                    <a:pt x="246" y="38"/>
                  </a:cubicBezTo>
                  <a:cubicBezTo>
                    <a:pt x="261" y="93"/>
                    <a:pt x="261" y="93"/>
                    <a:pt x="261" y="93"/>
                  </a:cubicBezTo>
                  <a:cubicBezTo>
                    <a:pt x="276" y="38"/>
                    <a:pt x="276" y="38"/>
                    <a:pt x="276" y="38"/>
                  </a:cubicBezTo>
                  <a:cubicBezTo>
                    <a:pt x="298" y="38"/>
                    <a:pt x="298" y="38"/>
                    <a:pt x="298" y="38"/>
                  </a:cubicBezTo>
                  <a:cubicBezTo>
                    <a:pt x="313" y="93"/>
                    <a:pt x="313" y="93"/>
                    <a:pt x="313" y="93"/>
                  </a:cubicBezTo>
                  <a:cubicBezTo>
                    <a:pt x="329" y="38"/>
                    <a:pt x="329" y="38"/>
                    <a:pt x="329" y="38"/>
                  </a:cubicBezTo>
                  <a:cubicBezTo>
                    <a:pt x="355" y="38"/>
                    <a:pt x="355" y="38"/>
                    <a:pt x="355" y="38"/>
                  </a:cubicBezTo>
                  <a:cubicBezTo>
                    <a:pt x="355" y="39"/>
                    <a:pt x="355" y="39"/>
                    <a:pt x="355" y="39"/>
                  </a:cubicBezTo>
                  <a:cubicBezTo>
                    <a:pt x="327" y="132"/>
                    <a:pt x="327" y="132"/>
                    <a:pt x="327" y="132"/>
                  </a:cubicBezTo>
                  <a:cubicBezTo>
                    <a:pt x="302" y="132"/>
                    <a:pt x="302" y="132"/>
                    <a:pt x="302" y="132"/>
                  </a:cubicBezTo>
                  <a:lnTo>
                    <a:pt x="287" y="77"/>
                  </a:lnTo>
                  <a:close/>
                  <a:moveTo>
                    <a:pt x="402" y="134"/>
                  </a:moveTo>
                  <a:cubicBezTo>
                    <a:pt x="379" y="134"/>
                    <a:pt x="370" y="125"/>
                    <a:pt x="370" y="104"/>
                  </a:cubicBezTo>
                  <a:cubicBezTo>
                    <a:pt x="370" y="0"/>
                    <a:pt x="370" y="0"/>
                    <a:pt x="370" y="0"/>
                  </a:cubicBezTo>
                  <a:cubicBezTo>
                    <a:pt x="398" y="0"/>
                    <a:pt x="398" y="0"/>
                    <a:pt x="398" y="0"/>
                  </a:cubicBezTo>
                  <a:cubicBezTo>
                    <a:pt x="398" y="102"/>
                    <a:pt x="398" y="102"/>
                    <a:pt x="398" y="102"/>
                  </a:cubicBezTo>
                  <a:cubicBezTo>
                    <a:pt x="398" y="108"/>
                    <a:pt x="400" y="111"/>
                    <a:pt x="406" y="111"/>
                  </a:cubicBezTo>
                  <a:cubicBezTo>
                    <a:pt x="408" y="111"/>
                    <a:pt x="410" y="110"/>
                    <a:pt x="412" y="109"/>
                  </a:cubicBezTo>
                  <a:cubicBezTo>
                    <a:pt x="413" y="109"/>
                    <a:pt x="413" y="109"/>
                    <a:pt x="413" y="109"/>
                  </a:cubicBezTo>
                  <a:cubicBezTo>
                    <a:pt x="413" y="132"/>
                    <a:pt x="413" y="132"/>
                    <a:pt x="413" y="132"/>
                  </a:cubicBezTo>
                  <a:cubicBezTo>
                    <a:pt x="410" y="133"/>
                    <a:pt x="406" y="134"/>
                    <a:pt x="402" y="134"/>
                  </a:cubicBezTo>
                  <a:close/>
                  <a:moveTo>
                    <a:pt x="469" y="134"/>
                  </a:moveTo>
                  <a:cubicBezTo>
                    <a:pt x="440" y="134"/>
                    <a:pt x="420" y="116"/>
                    <a:pt x="420" y="85"/>
                  </a:cubicBezTo>
                  <a:cubicBezTo>
                    <a:pt x="420" y="56"/>
                    <a:pt x="440" y="36"/>
                    <a:pt x="465" y="36"/>
                  </a:cubicBezTo>
                  <a:cubicBezTo>
                    <a:pt x="494" y="36"/>
                    <a:pt x="507" y="55"/>
                    <a:pt x="507" y="83"/>
                  </a:cubicBezTo>
                  <a:cubicBezTo>
                    <a:pt x="507" y="93"/>
                    <a:pt x="507" y="93"/>
                    <a:pt x="507" y="93"/>
                  </a:cubicBezTo>
                  <a:cubicBezTo>
                    <a:pt x="448" y="93"/>
                    <a:pt x="448" y="93"/>
                    <a:pt x="448" y="93"/>
                  </a:cubicBezTo>
                  <a:cubicBezTo>
                    <a:pt x="451" y="108"/>
                    <a:pt x="462" y="112"/>
                    <a:pt x="474" y="112"/>
                  </a:cubicBezTo>
                  <a:cubicBezTo>
                    <a:pt x="484" y="112"/>
                    <a:pt x="491" y="110"/>
                    <a:pt x="500" y="104"/>
                  </a:cubicBezTo>
                  <a:cubicBezTo>
                    <a:pt x="501" y="104"/>
                    <a:pt x="501" y="104"/>
                    <a:pt x="501" y="104"/>
                  </a:cubicBezTo>
                  <a:cubicBezTo>
                    <a:pt x="501" y="126"/>
                    <a:pt x="501" y="126"/>
                    <a:pt x="501" y="126"/>
                  </a:cubicBezTo>
                  <a:cubicBezTo>
                    <a:pt x="493" y="131"/>
                    <a:pt x="482" y="134"/>
                    <a:pt x="469" y="134"/>
                  </a:cubicBezTo>
                  <a:close/>
                  <a:moveTo>
                    <a:pt x="448" y="74"/>
                  </a:moveTo>
                  <a:cubicBezTo>
                    <a:pt x="482" y="74"/>
                    <a:pt x="482" y="74"/>
                    <a:pt x="482" y="74"/>
                  </a:cubicBezTo>
                  <a:cubicBezTo>
                    <a:pt x="481" y="64"/>
                    <a:pt x="477" y="58"/>
                    <a:pt x="466" y="58"/>
                  </a:cubicBezTo>
                  <a:cubicBezTo>
                    <a:pt x="457" y="58"/>
                    <a:pt x="450" y="61"/>
                    <a:pt x="448" y="74"/>
                  </a:cubicBezTo>
                  <a:close/>
                  <a:moveTo>
                    <a:pt x="622" y="38"/>
                  </a:moveTo>
                  <a:cubicBezTo>
                    <a:pt x="642" y="38"/>
                    <a:pt x="642" y="38"/>
                    <a:pt x="642" y="38"/>
                  </a:cubicBezTo>
                  <a:cubicBezTo>
                    <a:pt x="642" y="60"/>
                    <a:pt x="642" y="60"/>
                    <a:pt x="642" y="60"/>
                  </a:cubicBezTo>
                  <a:cubicBezTo>
                    <a:pt x="622" y="60"/>
                    <a:pt x="622" y="60"/>
                    <a:pt x="622" y="60"/>
                  </a:cubicBezTo>
                  <a:cubicBezTo>
                    <a:pt x="622" y="99"/>
                    <a:pt x="622" y="99"/>
                    <a:pt x="622" y="99"/>
                  </a:cubicBezTo>
                  <a:cubicBezTo>
                    <a:pt x="622" y="107"/>
                    <a:pt x="625" y="111"/>
                    <a:pt x="633" y="111"/>
                  </a:cubicBezTo>
                  <a:cubicBezTo>
                    <a:pt x="636" y="111"/>
                    <a:pt x="639" y="110"/>
                    <a:pt x="642" y="109"/>
                  </a:cubicBezTo>
                  <a:cubicBezTo>
                    <a:pt x="642" y="109"/>
                    <a:pt x="642" y="109"/>
                    <a:pt x="642" y="109"/>
                  </a:cubicBezTo>
                  <a:cubicBezTo>
                    <a:pt x="642" y="131"/>
                    <a:pt x="642" y="131"/>
                    <a:pt x="642" y="131"/>
                  </a:cubicBezTo>
                  <a:cubicBezTo>
                    <a:pt x="639" y="132"/>
                    <a:pt x="633" y="134"/>
                    <a:pt x="625" y="134"/>
                  </a:cubicBezTo>
                  <a:cubicBezTo>
                    <a:pt x="603" y="134"/>
                    <a:pt x="594" y="124"/>
                    <a:pt x="594" y="100"/>
                  </a:cubicBezTo>
                  <a:cubicBezTo>
                    <a:pt x="594" y="60"/>
                    <a:pt x="594" y="60"/>
                    <a:pt x="594" y="60"/>
                  </a:cubicBezTo>
                  <a:cubicBezTo>
                    <a:pt x="558" y="60"/>
                    <a:pt x="558" y="60"/>
                    <a:pt x="558" y="60"/>
                  </a:cubicBezTo>
                  <a:cubicBezTo>
                    <a:pt x="558" y="99"/>
                    <a:pt x="558" y="99"/>
                    <a:pt x="558" y="99"/>
                  </a:cubicBezTo>
                  <a:cubicBezTo>
                    <a:pt x="558" y="107"/>
                    <a:pt x="561" y="111"/>
                    <a:pt x="570" y="111"/>
                  </a:cubicBezTo>
                  <a:cubicBezTo>
                    <a:pt x="572" y="111"/>
                    <a:pt x="575" y="110"/>
                    <a:pt x="578" y="109"/>
                  </a:cubicBezTo>
                  <a:cubicBezTo>
                    <a:pt x="579" y="109"/>
                    <a:pt x="579" y="109"/>
                    <a:pt x="579" y="109"/>
                  </a:cubicBezTo>
                  <a:cubicBezTo>
                    <a:pt x="579" y="131"/>
                    <a:pt x="579" y="131"/>
                    <a:pt x="579" y="131"/>
                  </a:cubicBezTo>
                  <a:cubicBezTo>
                    <a:pt x="575" y="132"/>
                    <a:pt x="570" y="134"/>
                    <a:pt x="562" y="134"/>
                  </a:cubicBezTo>
                  <a:cubicBezTo>
                    <a:pt x="539" y="134"/>
                    <a:pt x="530" y="124"/>
                    <a:pt x="530" y="100"/>
                  </a:cubicBezTo>
                  <a:cubicBezTo>
                    <a:pt x="530" y="60"/>
                    <a:pt x="530" y="60"/>
                    <a:pt x="530" y="60"/>
                  </a:cubicBezTo>
                  <a:cubicBezTo>
                    <a:pt x="516" y="60"/>
                    <a:pt x="516" y="60"/>
                    <a:pt x="516" y="60"/>
                  </a:cubicBezTo>
                  <a:cubicBezTo>
                    <a:pt x="516" y="38"/>
                    <a:pt x="516" y="38"/>
                    <a:pt x="516" y="38"/>
                  </a:cubicBezTo>
                  <a:cubicBezTo>
                    <a:pt x="530" y="38"/>
                    <a:pt x="530" y="38"/>
                    <a:pt x="530" y="38"/>
                  </a:cubicBezTo>
                  <a:cubicBezTo>
                    <a:pt x="530" y="12"/>
                    <a:pt x="530" y="12"/>
                    <a:pt x="530" y="12"/>
                  </a:cubicBezTo>
                  <a:cubicBezTo>
                    <a:pt x="558" y="12"/>
                    <a:pt x="558" y="12"/>
                    <a:pt x="558" y="12"/>
                  </a:cubicBezTo>
                  <a:cubicBezTo>
                    <a:pt x="558" y="38"/>
                    <a:pt x="558" y="38"/>
                    <a:pt x="558" y="38"/>
                  </a:cubicBezTo>
                  <a:cubicBezTo>
                    <a:pt x="594" y="38"/>
                    <a:pt x="594" y="38"/>
                    <a:pt x="594" y="38"/>
                  </a:cubicBezTo>
                  <a:cubicBezTo>
                    <a:pt x="594" y="12"/>
                    <a:pt x="594" y="12"/>
                    <a:pt x="594" y="12"/>
                  </a:cubicBezTo>
                  <a:cubicBezTo>
                    <a:pt x="622" y="12"/>
                    <a:pt x="622" y="12"/>
                    <a:pt x="622" y="12"/>
                  </a:cubicBezTo>
                  <a:cubicBezTo>
                    <a:pt x="622" y="38"/>
                    <a:pt x="622" y="38"/>
                    <a:pt x="622" y="38"/>
                  </a:cubicBezTo>
                  <a:close/>
                  <a:moveTo>
                    <a:pt x="787" y="45"/>
                  </a:moveTo>
                  <a:cubicBezTo>
                    <a:pt x="787" y="73"/>
                    <a:pt x="768" y="89"/>
                    <a:pt x="738" y="89"/>
                  </a:cubicBezTo>
                  <a:cubicBezTo>
                    <a:pt x="718" y="89"/>
                    <a:pt x="718" y="89"/>
                    <a:pt x="718" y="89"/>
                  </a:cubicBezTo>
                  <a:cubicBezTo>
                    <a:pt x="718" y="132"/>
                    <a:pt x="718" y="132"/>
                    <a:pt x="718" y="132"/>
                  </a:cubicBezTo>
                  <a:cubicBezTo>
                    <a:pt x="689" y="132"/>
                    <a:pt x="689" y="132"/>
                    <a:pt x="689" y="132"/>
                  </a:cubicBezTo>
                  <a:cubicBezTo>
                    <a:pt x="689" y="0"/>
                    <a:pt x="689" y="0"/>
                    <a:pt x="689" y="0"/>
                  </a:cubicBezTo>
                  <a:cubicBezTo>
                    <a:pt x="738" y="0"/>
                    <a:pt x="738" y="0"/>
                    <a:pt x="738" y="0"/>
                  </a:cubicBezTo>
                  <a:cubicBezTo>
                    <a:pt x="768" y="0"/>
                    <a:pt x="787" y="16"/>
                    <a:pt x="787" y="45"/>
                  </a:cubicBezTo>
                  <a:close/>
                  <a:moveTo>
                    <a:pt x="736" y="65"/>
                  </a:moveTo>
                  <a:cubicBezTo>
                    <a:pt x="751" y="65"/>
                    <a:pt x="758" y="57"/>
                    <a:pt x="758" y="45"/>
                  </a:cubicBezTo>
                  <a:cubicBezTo>
                    <a:pt x="758" y="33"/>
                    <a:pt x="751" y="24"/>
                    <a:pt x="736" y="24"/>
                  </a:cubicBezTo>
                  <a:cubicBezTo>
                    <a:pt x="718" y="24"/>
                    <a:pt x="718" y="24"/>
                    <a:pt x="718" y="24"/>
                  </a:cubicBezTo>
                  <a:cubicBezTo>
                    <a:pt x="718" y="65"/>
                    <a:pt x="718" y="65"/>
                    <a:pt x="718" y="65"/>
                  </a:cubicBezTo>
                  <a:lnTo>
                    <a:pt x="736" y="65"/>
                  </a:lnTo>
                  <a:close/>
                  <a:moveTo>
                    <a:pt x="849" y="123"/>
                  </a:moveTo>
                  <a:cubicBezTo>
                    <a:pt x="843" y="130"/>
                    <a:pt x="834" y="134"/>
                    <a:pt x="824" y="134"/>
                  </a:cubicBezTo>
                  <a:cubicBezTo>
                    <a:pt x="806" y="134"/>
                    <a:pt x="791" y="122"/>
                    <a:pt x="791" y="103"/>
                  </a:cubicBezTo>
                  <a:cubicBezTo>
                    <a:pt x="791" y="84"/>
                    <a:pt x="806" y="72"/>
                    <a:pt x="827" y="72"/>
                  </a:cubicBezTo>
                  <a:cubicBezTo>
                    <a:pt x="834" y="72"/>
                    <a:pt x="841" y="73"/>
                    <a:pt x="848" y="75"/>
                  </a:cubicBezTo>
                  <a:cubicBezTo>
                    <a:pt x="848" y="73"/>
                    <a:pt x="848" y="73"/>
                    <a:pt x="848" y="73"/>
                  </a:cubicBezTo>
                  <a:cubicBezTo>
                    <a:pt x="848" y="63"/>
                    <a:pt x="842" y="59"/>
                    <a:pt x="827" y="59"/>
                  </a:cubicBezTo>
                  <a:cubicBezTo>
                    <a:pt x="818" y="59"/>
                    <a:pt x="809" y="62"/>
                    <a:pt x="801" y="66"/>
                  </a:cubicBezTo>
                  <a:cubicBezTo>
                    <a:pt x="800" y="66"/>
                    <a:pt x="800" y="66"/>
                    <a:pt x="800" y="66"/>
                  </a:cubicBezTo>
                  <a:cubicBezTo>
                    <a:pt x="800" y="44"/>
                    <a:pt x="800" y="44"/>
                    <a:pt x="800" y="44"/>
                  </a:cubicBezTo>
                  <a:cubicBezTo>
                    <a:pt x="807" y="40"/>
                    <a:pt x="820" y="36"/>
                    <a:pt x="832" y="36"/>
                  </a:cubicBezTo>
                  <a:cubicBezTo>
                    <a:pt x="860" y="36"/>
                    <a:pt x="876" y="49"/>
                    <a:pt x="876" y="73"/>
                  </a:cubicBezTo>
                  <a:cubicBezTo>
                    <a:pt x="876" y="132"/>
                    <a:pt x="876" y="132"/>
                    <a:pt x="876" y="132"/>
                  </a:cubicBezTo>
                  <a:cubicBezTo>
                    <a:pt x="849" y="132"/>
                    <a:pt x="849" y="132"/>
                    <a:pt x="849" y="132"/>
                  </a:cubicBezTo>
                  <a:cubicBezTo>
                    <a:pt x="849" y="123"/>
                    <a:pt x="849" y="123"/>
                    <a:pt x="849" y="123"/>
                  </a:cubicBezTo>
                  <a:close/>
                  <a:moveTo>
                    <a:pt x="848" y="102"/>
                  </a:moveTo>
                  <a:cubicBezTo>
                    <a:pt x="848" y="94"/>
                    <a:pt x="848" y="94"/>
                    <a:pt x="848" y="94"/>
                  </a:cubicBezTo>
                  <a:cubicBezTo>
                    <a:pt x="844" y="92"/>
                    <a:pt x="838" y="91"/>
                    <a:pt x="833" y="91"/>
                  </a:cubicBezTo>
                  <a:cubicBezTo>
                    <a:pt x="823" y="91"/>
                    <a:pt x="818" y="95"/>
                    <a:pt x="818" y="102"/>
                  </a:cubicBezTo>
                  <a:cubicBezTo>
                    <a:pt x="818" y="110"/>
                    <a:pt x="823" y="113"/>
                    <a:pt x="832" y="113"/>
                  </a:cubicBezTo>
                  <a:cubicBezTo>
                    <a:pt x="839" y="113"/>
                    <a:pt x="845" y="109"/>
                    <a:pt x="848" y="102"/>
                  </a:cubicBezTo>
                  <a:close/>
                  <a:moveTo>
                    <a:pt x="890" y="85"/>
                  </a:moveTo>
                  <a:cubicBezTo>
                    <a:pt x="890" y="55"/>
                    <a:pt x="911" y="36"/>
                    <a:pt x="939" y="36"/>
                  </a:cubicBezTo>
                  <a:cubicBezTo>
                    <a:pt x="949" y="36"/>
                    <a:pt x="958" y="38"/>
                    <a:pt x="965" y="43"/>
                  </a:cubicBezTo>
                  <a:cubicBezTo>
                    <a:pt x="965" y="67"/>
                    <a:pt x="965" y="67"/>
                    <a:pt x="965" y="67"/>
                  </a:cubicBezTo>
                  <a:cubicBezTo>
                    <a:pt x="964" y="67"/>
                    <a:pt x="964" y="67"/>
                    <a:pt x="964" y="67"/>
                  </a:cubicBezTo>
                  <a:cubicBezTo>
                    <a:pt x="958" y="62"/>
                    <a:pt x="951" y="60"/>
                    <a:pt x="943" y="60"/>
                  </a:cubicBezTo>
                  <a:cubicBezTo>
                    <a:pt x="929" y="60"/>
                    <a:pt x="918" y="69"/>
                    <a:pt x="918" y="85"/>
                  </a:cubicBezTo>
                  <a:cubicBezTo>
                    <a:pt x="918" y="101"/>
                    <a:pt x="929" y="110"/>
                    <a:pt x="943" y="110"/>
                  </a:cubicBezTo>
                  <a:cubicBezTo>
                    <a:pt x="951" y="110"/>
                    <a:pt x="958" y="108"/>
                    <a:pt x="964" y="103"/>
                  </a:cubicBezTo>
                  <a:cubicBezTo>
                    <a:pt x="965" y="103"/>
                    <a:pt x="965" y="103"/>
                    <a:pt x="965" y="103"/>
                  </a:cubicBezTo>
                  <a:cubicBezTo>
                    <a:pt x="965" y="127"/>
                    <a:pt x="965" y="127"/>
                    <a:pt x="965" y="127"/>
                  </a:cubicBezTo>
                  <a:cubicBezTo>
                    <a:pt x="958" y="132"/>
                    <a:pt x="949" y="134"/>
                    <a:pt x="939" y="134"/>
                  </a:cubicBezTo>
                  <a:cubicBezTo>
                    <a:pt x="911" y="134"/>
                    <a:pt x="890" y="115"/>
                    <a:pt x="890" y="85"/>
                  </a:cubicBezTo>
                  <a:close/>
                  <a:moveTo>
                    <a:pt x="1010" y="89"/>
                  </a:moveTo>
                  <a:cubicBezTo>
                    <a:pt x="1010" y="132"/>
                    <a:pt x="1010" y="132"/>
                    <a:pt x="1010" y="132"/>
                  </a:cubicBezTo>
                  <a:cubicBezTo>
                    <a:pt x="983" y="132"/>
                    <a:pt x="983" y="132"/>
                    <a:pt x="983" y="132"/>
                  </a:cubicBezTo>
                  <a:cubicBezTo>
                    <a:pt x="983" y="0"/>
                    <a:pt x="983" y="0"/>
                    <a:pt x="983" y="0"/>
                  </a:cubicBezTo>
                  <a:cubicBezTo>
                    <a:pt x="1010" y="0"/>
                    <a:pt x="1010" y="0"/>
                    <a:pt x="1010" y="0"/>
                  </a:cubicBezTo>
                  <a:cubicBezTo>
                    <a:pt x="1010" y="75"/>
                    <a:pt x="1010" y="75"/>
                    <a:pt x="1010" y="75"/>
                  </a:cubicBezTo>
                  <a:cubicBezTo>
                    <a:pt x="1039" y="38"/>
                    <a:pt x="1039" y="38"/>
                    <a:pt x="1039" y="38"/>
                  </a:cubicBezTo>
                  <a:cubicBezTo>
                    <a:pt x="1070" y="38"/>
                    <a:pt x="1070" y="38"/>
                    <a:pt x="1070" y="38"/>
                  </a:cubicBezTo>
                  <a:cubicBezTo>
                    <a:pt x="1070" y="39"/>
                    <a:pt x="1070" y="39"/>
                    <a:pt x="1070" y="39"/>
                  </a:cubicBezTo>
                  <a:cubicBezTo>
                    <a:pt x="1036" y="82"/>
                    <a:pt x="1036" y="82"/>
                    <a:pt x="1036" y="82"/>
                  </a:cubicBezTo>
                  <a:cubicBezTo>
                    <a:pt x="1070" y="131"/>
                    <a:pt x="1070" y="131"/>
                    <a:pt x="1070" y="131"/>
                  </a:cubicBezTo>
                  <a:cubicBezTo>
                    <a:pt x="1070" y="132"/>
                    <a:pt x="1070" y="132"/>
                    <a:pt x="1070" y="132"/>
                  </a:cubicBezTo>
                  <a:cubicBezTo>
                    <a:pt x="1038" y="132"/>
                    <a:pt x="1038" y="132"/>
                    <a:pt x="1038" y="132"/>
                  </a:cubicBezTo>
                  <a:lnTo>
                    <a:pt x="1010" y="89"/>
                  </a:lnTo>
                  <a:close/>
                  <a:moveTo>
                    <a:pt x="1133" y="123"/>
                  </a:moveTo>
                  <a:cubicBezTo>
                    <a:pt x="1127" y="130"/>
                    <a:pt x="1118" y="134"/>
                    <a:pt x="1108" y="134"/>
                  </a:cubicBezTo>
                  <a:cubicBezTo>
                    <a:pt x="1090" y="134"/>
                    <a:pt x="1075" y="122"/>
                    <a:pt x="1075" y="103"/>
                  </a:cubicBezTo>
                  <a:cubicBezTo>
                    <a:pt x="1075" y="84"/>
                    <a:pt x="1090" y="72"/>
                    <a:pt x="1112" y="72"/>
                  </a:cubicBezTo>
                  <a:cubicBezTo>
                    <a:pt x="1118" y="72"/>
                    <a:pt x="1125" y="73"/>
                    <a:pt x="1133" y="75"/>
                  </a:cubicBezTo>
                  <a:cubicBezTo>
                    <a:pt x="1133" y="73"/>
                    <a:pt x="1133" y="73"/>
                    <a:pt x="1133" y="73"/>
                  </a:cubicBezTo>
                  <a:cubicBezTo>
                    <a:pt x="1133" y="63"/>
                    <a:pt x="1127" y="59"/>
                    <a:pt x="1112" y="59"/>
                  </a:cubicBezTo>
                  <a:cubicBezTo>
                    <a:pt x="1102" y="59"/>
                    <a:pt x="1093" y="62"/>
                    <a:pt x="1086" y="66"/>
                  </a:cubicBezTo>
                  <a:cubicBezTo>
                    <a:pt x="1084" y="66"/>
                    <a:pt x="1084" y="66"/>
                    <a:pt x="1084" y="66"/>
                  </a:cubicBezTo>
                  <a:cubicBezTo>
                    <a:pt x="1084" y="44"/>
                    <a:pt x="1084" y="44"/>
                    <a:pt x="1084" y="44"/>
                  </a:cubicBezTo>
                  <a:cubicBezTo>
                    <a:pt x="1092" y="40"/>
                    <a:pt x="1104" y="36"/>
                    <a:pt x="1117" y="36"/>
                  </a:cubicBezTo>
                  <a:cubicBezTo>
                    <a:pt x="1145" y="36"/>
                    <a:pt x="1160" y="49"/>
                    <a:pt x="1160" y="73"/>
                  </a:cubicBezTo>
                  <a:cubicBezTo>
                    <a:pt x="1160" y="132"/>
                    <a:pt x="1160" y="132"/>
                    <a:pt x="1160" y="132"/>
                  </a:cubicBezTo>
                  <a:cubicBezTo>
                    <a:pt x="1133" y="132"/>
                    <a:pt x="1133" y="132"/>
                    <a:pt x="1133" y="132"/>
                  </a:cubicBezTo>
                  <a:cubicBezTo>
                    <a:pt x="1133" y="123"/>
                    <a:pt x="1133" y="123"/>
                    <a:pt x="1133" y="123"/>
                  </a:cubicBezTo>
                  <a:close/>
                  <a:moveTo>
                    <a:pt x="1133" y="102"/>
                  </a:moveTo>
                  <a:cubicBezTo>
                    <a:pt x="1133" y="94"/>
                    <a:pt x="1133" y="94"/>
                    <a:pt x="1133" y="94"/>
                  </a:cubicBezTo>
                  <a:cubicBezTo>
                    <a:pt x="1128" y="92"/>
                    <a:pt x="1123" y="91"/>
                    <a:pt x="1117" y="91"/>
                  </a:cubicBezTo>
                  <a:cubicBezTo>
                    <a:pt x="1108" y="91"/>
                    <a:pt x="1103" y="95"/>
                    <a:pt x="1103" y="102"/>
                  </a:cubicBezTo>
                  <a:cubicBezTo>
                    <a:pt x="1103" y="110"/>
                    <a:pt x="1108" y="113"/>
                    <a:pt x="1116" y="113"/>
                  </a:cubicBezTo>
                  <a:cubicBezTo>
                    <a:pt x="1124" y="113"/>
                    <a:pt x="1130" y="109"/>
                    <a:pt x="1133" y="102"/>
                  </a:cubicBezTo>
                  <a:close/>
                  <a:moveTo>
                    <a:pt x="1207" y="53"/>
                  </a:moveTo>
                  <a:cubicBezTo>
                    <a:pt x="1212" y="43"/>
                    <a:pt x="1220" y="37"/>
                    <a:pt x="1230" y="37"/>
                  </a:cubicBezTo>
                  <a:cubicBezTo>
                    <a:pt x="1234" y="37"/>
                    <a:pt x="1238" y="38"/>
                    <a:pt x="1239" y="39"/>
                  </a:cubicBezTo>
                  <a:cubicBezTo>
                    <a:pt x="1239" y="65"/>
                    <a:pt x="1239" y="65"/>
                    <a:pt x="1239" y="65"/>
                  </a:cubicBezTo>
                  <a:cubicBezTo>
                    <a:pt x="1238" y="65"/>
                    <a:pt x="1238" y="65"/>
                    <a:pt x="1238" y="65"/>
                  </a:cubicBezTo>
                  <a:cubicBezTo>
                    <a:pt x="1235" y="64"/>
                    <a:pt x="1231" y="63"/>
                    <a:pt x="1226" y="63"/>
                  </a:cubicBezTo>
                  <a:cubicBezTo>
                    <a:pt x="1217" y="63"/>
                    <a:pt x="1210" y="68"/>
                    <a:pt x="1208" y="78"/>
                  </a:cubicBezTo>
                  <a:cubicBezTo>
                    <a:pt x="1208" y="132"/>
                    <a:pt x="1208" y="132"/>
                    <a:pt x="1208" y="132"/>
                  </a:cubicBezTo>
                  <a:cubicBezTo>
                    <a:pt x="1180" y="132"/>
                    <a:pt x="1180" y="132"/>
                    <a:pt x="1180" y="132"/>
                  </a:cubicBezTo>
                  <a:cubicBezTo>
                    <a:pt x="1180" y="38"/>
                    <a:pt x="1180" y="38"/>
                    <a:pt x="1180" y="38"/>
                  </a:cubicBezTo>
                  <a:cubicBezTo>
                    <a:pt x="1207" y="38"/>
                    <a:pt x="1207" y="38"/>
                    <a:pt x="1207" y="38"/>
                  </a:cubicBezTo>
                  <a:cubicBezTo>
                    <a:pt x="1207" y="53"/>
                    <a:pt x="1207" y="53"/>
                    <a:pt x="1207" y="53"/>
                  </a:cubicBezTo>
                  <a:close/>
                  <a:moveTo>
                    <a:pt x="1314" y="122"/>
                  </a:moveTo>
                  <a:cubicBezTo>
                    <a:pt x="1308" y="130"/>
                    <a:pt x="1298" y="134"/>
                    <a:pt x="1286" y="134"/>
                  </a:cubicBezTo>
                  <a:cubicBezTo>
                    <a:pt x="1262" y="134"/>
                    <a:pt x="1246" y="112"/>
                    <a:pt x="1246" y="85"/>
                  </a:cubicBezTo>
                  <a:cubicBezTo>
                    <a:pt x="1246" y="58"/>
                    <a:pt x="1262" y="36"/>
                    <a:pt x="1286" y="36"/>
                  </a:cubicBezTo>
                  <a:cubicBezTo>
                    <a:pt x="1298" y="36"/>
                    <a:pt x="1307" y="40"/>
                    <a:pt x="1313" y="47"/>
                  </a:cubicBezTo>
                  <a:cubicBezTo>
                    <a:pt x="1313" y="0"/>
                    <a:pt x="1313" y="0"/>
                    <a:pt x="1313" y="0"/>
                  </a:cubicBezTo>
                  <a:cubicBezTo>
                    <a:pt x="1341" y="0"/>
                    <a:pt x="1341" y="0"/>
                    <a:pt x="1341" y="0"/>
                  </a:cubicBezTo>
                  <a:cubicBezTo>
                    <a:pt x="1341" y="132"/>
                    <a:pt x="1341" y="132"/>
                    <a:pt x="1341" y="132"/>
                  </a:cubicBezTo>
                  <a:cubicBezTo>
                    <a:pt x="1314" y="132"/>
                    <a:pt x="1314" y="132"/>
                    <a:pt x="1314" y="132"/>
                  </a:cubicBezTo>
                  <a:cubicBezTo>
                    <a:pt x="1314" y="122"/>
                    <a:pt x="1314" y="122"/>
                    <a:pt x="1314" y="122"/>
                  </a:cubicBezTo>
                  <a:close/>
                  <a:moveTo>
                    <a:pt x="1313" y="100"/>
                  </a:moveTo>
                  <a:cubicBezTo>
                    <a:pt x="1313" y="70"/>
                    <a:pt x="1313" y="70"/>
                    <a:pt x="1313" y="70"/>
                  </a:cubicBezTo>
                  <a:cubicBezTo>
                    <a:pt x="1308" y="63"/>
                    <a:pt x="1302" y="60"/>
                    <a:pt x="1295" y="60"/>
                  </a:cubicBezTo>
                  <a:cubicBezTo>
                    <a:pt x="1283" y="60"/>
                    <a:pt x="1275" y="69"/>
                    <a:pt x="1275" y="85"/>
                  </a:cubicBezTo>
                  <a:cubicBezTo>
                    <a:pt x="1275" y="101"/>
                    <a:pt x="1283" y="110"/>
                    <a:pt x="1295" y="110"/>
                  </a:cubicBezTo>
                  <a:cubicBezTo>
                    <a:pt x="1302" y="110"/>
                    <a:pt x="1308" y="107"/>
                    <a:pt x="1313" y="100"/>
                  </a:cubicBezTo>
                  <a:close/>
                  <a:moveTo>
                    <a:pt x="0" y="175"/>
                  </a:moveTo>
                  <a:cubicBezTo>
                    <a:pt x="81" y="175"/>
                    <a:pt x="81" y="175"/>
                    <a:pt x="81" y="175"/>
                  </a:cubicBezTo>
                  <a:cubicBezTo>
                    <a:pt x="81" y="191"/>
                    <a:pt x="81" y="191"/>
                    <a:pt x="81" y="191"/>
                  </a:cubicBezTo>
                  <a:cubicBezTo>
                    <a:pt x="18" y="191"/>
                    <a:pt x="18" y="191"/>
                    <a:pt x="18" y="191"/>
                  </a:cubicBezTo>
                  <a:cubicBezTo>
                    <a:pt x="18" y="231"/>
                    <a:pt x="18" y="231"/>
                    <a:pt x="18" y="231"/>
                  </a:cubicBezTo>
                  <a:cubicBezTo>
                    <a:pt x="75" y="231"/>
                    <a:pt x="75" y="231"/>
                    <a:pt x="75" y="231"/>
                  </a:cubicBezTo>
                  <a:cubicBezTo>
                    <a:pt x="75" y="247"/>
                    <a:pt x="75" y="247"/>
                    <a:pt x="75" y="247"/>
                  </a:cubicBezTo>
                  <a:cubicBezTo>
                    <a:pt x="18" y="247"/>
                    <a:pt x="18" y="247"/>
                    <a:pt x="18" y="247"/>
                  </a:cubicBezTo>
                  <a:cubicBezTo>
                    <a:pt x="18" y="291"/>
                    <a:pt x="18" y="291"/>
                    <a:pt x="18" y="291"/>
                  </a:cubicBezTo>
                  <a:cubicBezTo>
                    <a:pt x="81" y="291"/>
                    <a:pt x="81" y="291"/>
                    <a:pt x="81" y="291"/>
                  </a:cubicBezTo>
                  <a:cubicBezTo>
                    <a:pt x="81" y="307"/>
                    <a:pt x="81" y="307"/>
                    <a:pt x="81" y="307"/>
                  </a:cubicBezTo>
                  <a:cubicBezTo>
                    <a:pt x="0" y="307"/>
                    <a:pt x="0" y="307"/>
                    <a:pt x="0" y="307"/>
                  </a:cubicBezTo>
                  <a:lnTo>
                    <a:pt x="0" y="175"/>
                  </a:lnTo>
                  <a:close/>
                  <a:moveTo>
                    <a:pt x="149" y="212"/>
                  </a:moveTo>
                  <a:cubicBezTo>
                    <a:pt x="169" y="212"/>
                    <a:pt x="181" y="226"/>
                    <a:pt x="181" y="248"/>
                  </a:cubicBezTo>
                  <a:cubicBezTo>
                    <a:pt x="181" y="307"/>
                    <a:pt x="181" y="307"/>
                    <a:pt x="181" y="307"/>
                  </a:cubicBezTo>
                  <a:cubicBezTo>
                    <a:pt x="164" y="307"/>
                    <a:pt x="164" y="307"/>
                    <a:pt x="164" y="307"/>
                  </a:cubicBezTo>
                  <a:cubicBezTo>
                    <a:pt x="164" y="249"/>
                    <a:pt x="164" y="249"/>
                    <a:pt x="164" y="249"/>
                  </a:cubicBezTo>
                  <a:cubicBezTo>
                    <a:pt x="164" y="237"/>
                    <a:pt x="157" y="228"/>
                    <a:pt x="144" y="228"/>
                  </a:cubicBezTo>
                  <a:cubicBezTo>
                    <a:pt x="133" y="228"/>
                    <a:pt x="124" y="235"/>
                    <a:pt x="121" y="245"/>
                  </a:cubicBezTo>
                  <a:cubicBezTo>
                    <a:pt x="121" y="307"/>
                    <a:pt x="121" y="307"/>
                    <a:pt x="121" y="307"/>
                  </a:cubicBezTo>
                  <a:cubicBezTo>
                    <a:pt x="103" y="307"/>
                    <a:pt x="103" y="307"/>
                    <a:pt x="103" y="307"/>
                  </a:cubicBezTo>
                  <a:cubicBezTo>
                    <a:pt x="103" y="214"/>
                    <a:pt x="103" y="214"/>
                    <a:pt x="103" y="214"/>
                  </a:cubicBezTo>
                  <a:cubicBezTo>
                    <a:pt x="121" y="214"/>
                    <a:pt x="121" y="214"/>
                    <a:pt x="121" y="214"/>
                  </a:cubicBezTo>
                  <a:cubicBezTo>
                    <a:pt x="121" y="227"/>
                    <a:pt x="121" y="227"/>
                    <a:pt x="121" y="227"/>
                  </a:cubicBezTo>
                  <a:cubicBezTo>
                    <a:pt x="126" y="219"/>
                    <a:pt x="136" y="212"/>
                    <a:pt x="149" y="212"/>
                  </a:cubicBezTo>
                  <a:close/>
                  <a:moveTo>
                    <a:pt x="228" y="214"/>
                  </a:moveTo>
                  <a:cubicBezTo>
                    <a:pt x="252" y="214"/>
                    <a:pt x="252" y="214"/>
                    <a:pt x="252" y="214"/>
                  </a:cubicBezTo>
                  <a:cubicBezTo>
                    <a:pt x="252" y="229"/>
                    <a:pt x="252" y="229"/>
                    <a:pt x="252" y="229"/>
                  </a:cubicBezTo>
                  <a:cubicBezTo>
                    <a:pt x="228" y="229"/>
                    <a:pt x="228" y="229"/>
                    <a:pt x="228" y="229"/>
                  </a:cubicBezTo>
                  <a:cubicBezTo>
                    <a:pt x="228" y="279"/>
                    <a:pt x="228" y="279"/>
                    <a:pt x="228" y="279"/>
                  </a:cubicBezTo>
                  <a:cubicBezTo>
                    <a:pt x="228" y="289"/>
                    <a:pt x="234" y="293"/>
                    <a:pt x="243" y="293"/>
                  </a:cubicBezTo>
                  <a:cubicBezTo>
                    <a:pt x="246" y="293"/>
                    <a:pt x="249" y="293"/>
                    <a:pt x="251" y="292"/>
                  </a:cubicBezTo>
                  <a:cubicBezTo>
                    <a:pt x="252" y="292"/>
                    <a:pt x="252" y="292"/>
                    <a:pt x="252" y="292"/>
                  </a:cubicBezTo>
                  <a:cubicBezTo>
                    <a:pt x="252" y="307"/>
                    <a:pt x="252" y="307"/>
                    <a:pt x="252" y="307"/>
                  </a:cubicBezTo>
                  <a:cubicBezTo>
                    <a:pt x="249" y="308"/>
                    <a:pt x="246" y="309"/>
                    <a:pt x="241" y="309"/>
                  </a:cubicBezTo>
                  <a:cubicBezTo>
                    <a:pt x="219" y="309"/>
                    <a:pt x="211" y="299"/>
                    <a:pt x="211" y="281"/>
                  </a:cubicBezTo>
                  <a:cubicBezTo>
                    <a:pt x="211" y="229"/>
                    <a:pt x="211" y="229"/>
                    <a:pt x="211" y="229"/>
                  </a:cubicBezTo>
                  <a:cubicBezTo>
                    <a:pt x="195" y="229"/>
                    <a:pt x="195" y="229"/>
                    <a:pt x="195" y="229"/>
                  </a:cubicBezTo>
                  <a:cubicBezTo>
                    <a:pt x="195" y="214"/>
                    <a:pt x="195" y="214"/>
                    <a:pt x="195" y="214"/>
                  </a:cubicBezTo>
                  <a:cubicBezTo>
                    <a:pt x="211" y="214"/>
                    <a:pt x="211" y="214"/>
                    <a:pt x="211" y="214"/>
                  </a:cubicBezTo>
                  <a:cubicBezTo>
                    <a:pt x="211" y="189"/>
                    <a:pt x="211" y="189"/>
                    <a:pt x="211" y="189"/>
                  </a:cubicBezTo>
                  <a:cubicBezTo>
                    <a:pt x="228" y="189"/>
                    <a:pt x="228" y="189"/>
                    <a:pt x="228" y="189"/>
                  </a:cubicBezTo>
                  <a:lnTo>
                    <a:pt x="228" y="214"/>
                  </a:lnTo>
                  <a:close/>
                  <a:moveTo>
                    <a:pt x="309" y="309"/>
                  </a:moveTo>
                  <a:cubicBezTo>
                    <a:pt x="282" y="309"/>
                    <a:pt x="263" y="290"/>
                    <a:pt x="263" y="261"/>
                  </a:cubicBezTo>
                  <a:cubicBezTo>
                    <a:pt x="263" y="232"/>
                    <a:pt x="280" y="212"/>
                    <a:pt x="305" y="212"/>
                  </a:cubicBezTo>
                  <a:cubicBezTo>
                    <a:pt x="331" y="212"/>
                    <a:pt x="344" y="230"/>
                    <a:pt x="344" y="258"/>
                  </a:cubicBezTo>
                  <a:cubicBezTo>
                    <a:pt x="344" y="266"/>
                    <a:pt x="344" y="266"/>
                    <a:pt x="344" y="266"/>
                  </a:cubicBezTo>
                  <a:cubicBezTo>
                    <a:pt x="281" y="266"/>
                    <a:pt x="281" y="266"/>
                    <a:pt x="281" y="266"/>
                  </a:cubicBezTo>
                  <a:cubicBezTo>
                    <a:pt x="282" y="284"/>
                    <a:pt x="295" y="293"/>
                    <a:pt x="311" y="293"/>
                  </a:cubicBezTo>
                  <a:cubicBezTo>
                    <a:pt x="321" y="293"/>
                    <a:pt x="329" y="291"/>
                    <a:pt x="337" y="285"/>
                  </a:cubicBezTo>
                  <a:cubicBezTo>
                    <a:pt x="338" y="285"/>
                    <a:pt x="338" y="285"/>
                    <a:pt x="338" y="285"/>
                  </a:cubicBezTo>
                  <a:cubicBezTo>
                    <a:pt x="338" y="300"/>
                    <a:pt x="338" y="300"/>
                    <a:pt x="338" y="300"/>
                  </a:cubicBezTo>
                  <a:cubicBezTo>
                    <a:pt x="330" y="306"/>
                    <a:pt x="320" y="309"/>
                    <a:pt x="309" y="309"/>
                  </a:cubicBezTo>
                  <a:close/>
                  <a:moveTo>
                    <a:pt x="281" y="251"/>
                  </a:moveTo>
                  <a:cubicBezTo>
                    <a:pt x="327" y="251"/>
                    <a:pt x="327" y="251"/>
                    <a:pt x="327" y="251"/>
                  </a:cubicBezTo>
                  <a:cubicBezTo>
                    <a:pt x="327" y="237"/>
                    <a:pt x="320" y="227"/>
                    <a:pt x="306" y="227"/>
                  </a:cubicBezTo>
                  <a:cubicBezTo>
                    <a:pt x="292" y="227"/>
                    <a:pt x="284" y="237"/>
                    <a:pt x="281" y="251"/>
                  </a:cubicBezTo>
                  <a:close/>
                  <a:moveTo>
                    <a:pt x="382" y="228"/>
                  </a:moveTo>
                  <a:cubicBezTo>
                    <a:pt x="386" y="218"/>
                    <a:pt x="395" y="212"/>
                    <a:pt x="405" y="212"/>
                  </a:cubicBezTo>
                  <a:cubicBezTo>
                    <a:pt x="409" y="212"/>
                    <a:pt x="413" y="213"/>
                    <a:pt x="414" y="214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1" y="230"/>
                    <a:pt x="407" y="229"/>
                    <a:pt x="403" y="229"/>
                  </a:cubicBezTo>
                  <a:cubicBezTo>
                    <a:pt x="393" y="229"/>
                    <a:pt x="385" y="236"/>
                    <a:pt x="382" y="246"/>
                  </a:cubicBezTo>
                  <a:cubicBezTo>
                    <a:pt x="382" y="307"/>
                    <a:pt x="382" y="307"/>
                    <a:pt x="382" y="307"/>
                  </a:cubicBezTo>
                  <a:cubicBezTo>
                    <a:pt x="365" y="307"/>
                    <a:pt x="365" y="307"/>
                    <a:pt x="365" y="307"/>
                  </a:cubicBezTo>
                  <a:cubicBezTo>
                    <a:pt x="365" y="214"/>
                    <a:pt x="365" y="214"/>
                    <a:pt x="365" y="214"/>
                  </a:cubicBezTo>
                  <a:cubicBezTo>
                    <a:pt x="382" y="214"/>
                    <a:pt x="382" y="214"/>
                    <a:pt x="382" y="214"/>
                  </a:cubicBezTo>
                  <a:cubicBezTo>
                    <a:pt x="382" y="228"/>
                    <a:pt x="382" y="228"/>
                    <a:pt x="382" y="228"/>
                  </a:cubicBezTo>
                  <a:close/>
                  <a:moveTo>
                    <a:pt x="474" y="212"/>
                  </a:moveTo>
                  <a:cubicBezTo>
                    <a:pt x="502" y="212"/>
                    <a:pt x="516" y="235"/>
                    <a:pt x="516" y="260"/>
                  </a:cubicBezTo>
                  <a:cubicBezTo>
                    <a:pt x="516" y="286"/>
                    <a:pt x="502" y="309"/>
                    <a:pt x="474" y="309"/>
                  </a:cubicBezTo>
                  <a:cubicBezTo>
                    <a:pt x="463" y="309"/>
                    <a:pt x="453" y="303"/>
                    <a:pt x="448" y="296"/>
                  </a:cubicBezTo>
                  <a:cubicBezTo>
                    <a:pt x="448" y="342"/>
                    <a:pt x="448" y="342"/>
                    <a:pt x="448" y="342"/>
                  </a:cubicBezTo>
                  <a:cubicBezTo>
                    <a:pt x="430" y="342"/>
                    <a:pt x="430" y="342"/>
                    <a:pt x="430" y="342"/>
                  </a:cubicBezTo>
                  <a:cubicBezTo>
                    <a:pt x="430" y="214"/>
                    <a:pt x="430" y="214"/>
                    <a:pt x="430" y="214"/>
                  </a:cubicBezTo>
                  <a:cubicBezTo>
                    <a:pt x="448" y="214"/>
                    <a:pt x="448" y="214"/>
                    <a:pt x="448" y="214"/>
                  </a:cubicBezTo>
                  <a:cubicBezTo>
                    <a:pt x="448" y="224"/>
                    <a:pt x="448" y="224"/>
                    <a:pt x="448" y="224"/>
                  </a:cubicBezTo>
                  <a:cubicBezTo>
                    <a:pt x="453" y="218"/>
                    <a:pt x="463" y="212"/>
                    <a:pt x="474" y="212"/>
                  </a:cubicBezTo>
                  <a:close/>
                  <a:moveTo>
                    <a:pt x="471" y="293"/>
                  </a:moveTo>
                  <a:cubicBezTo>
                    <a:pt x="488" y="293"/>
                    <a:pt x="498" y="279"/>
                    <a:pt x="498" y="260"/>
                  </a:cubicBezTo>
                  <a:cubicBezTo>
                    <a:pt x="498" y="242"/>
                    <a:pt x="488" y="228"/>
                    <a:pt x="471" y="228"/>
                  </a:cubicBezTo>
                  <a:cubicBezTo>
                    <a:pt x="461" y="228"/>
                    <a:pt x="453" y="233"/>
                    <a:pt x="448" y="243"/>
                  </a:cubicBezTo>
                  <a:cubicBezTo>
                    <a:pt x="448" y="278"/>
                    <a:pt x="448" y="278"/>
                    <a:pt x="448" y="278"/>
                  </a:cubicBezTo>
                  <a:cubicBezTo>
                    <a:pt x="453" y="287"/>
                    <a:pt x="461" y="293"/>
                    <a:pt x="471" y="293"/>
                  </a:cubicBezTo>
                  <a:close/>
                  <a:moveTo>
                    <a:pt x="554" y="228"/>
                  </a:moveTo>
                  <a:cubicBezTo>
                    <a:pt x="558" y="218"/>
                    <a:pt x="567" y="212"/>
                    <a:pt x="577" y="212"/>
                  </a:cubicBezTo>
                  <a:cubicBezTo>
                    <a:pt x="581" y="212"/>
                    <a:pt x="585" y="213"/>
                    <a:pt x="587" y="214"/>
                  </a:cubicBezTo>
                  <a:cubicBezTo>
                    <a:pt x="587" y="231"/>
                    <a:pt x="587" y="231"/>
                    <a:pt x="587" y="231"/>
                  </a:cubicBezTo>
                  <a:cubicBezTo>
                    <a:pt x="586" y="231"/>
                    <a:pt x="586" y="231"/>
                    <a:pt x="586" y="231"/>
                  </a:cubicBezTo>
                  <a:cubicBezTo>
                    <a:pt x="583" y="230"/>
                    <a:pt x="579" y="229"/>
                    <a:pt x="575" y="229"/>
                  </a:cubicBezTo>
                  <a:cubicBezTo>
                    <a:pt x="565" y="229"/>
                    <a:pt x="557" y="236"/>
                    <a:pt x="554" y="246"/>
                  </a:cubicBezTo>
                  <a:cubicBezTo>
                    <a:pt x="554" y="307"/>
                    <a:pt x="554" y="307"/>
                    <a:pt x="554" y="307"/>
                  </a:cubicBezTo>
                  <a:cubicBezTo>
                    <a:pt x="537" y="307"/>
                    <a:pt x="537" y="307"/>
                    <a:pt x="537" y="307"/>
                  </a:cubicBezTo>
                  <a:cubicBezTo>
                    <a:pt x="537" y="214"/>
                    <a:pt x="537" y="214"/>
                    <a:pt x="537" y="214"/>
                  </a:cubicBezTo>
                  <a:cubicBezTo>
                    <a:pt x="554" y="214"/>
                    <a:pt x="554" y="214"/>
                    <a:pt x="554" y="214"/>
                  </a:cubicBezTo>
                  <a:cubicBezTo>
                    <a:pt x="554" y="228"/>
                    <a:pt x="554" y="228"/>
                    <a:pt x="554" y="228"/>
                  </a:cubicBezTo>
                  <a:close/>
                  <a:moveTo>
                    <a:pt x="612" y="176"/>
                  </a:moveTo>
                  <a:cubicBezTo>
                    <a:pt x="618" y="176"/>
                    <a:pt x="623" y="181"/>
                    <a:pt x="623" y="187"/>
                  </a:cubicBezTo>
                  <a:cubicBezTo>
                    <a:pt x="623" y="193"/>
                    <a:pt x="618" y="198"/>
                    <a:pt x="612" y="198"/>
                  </a:cubicBezTo>
                  <a:cubicBezTo>
                    <a:pt x="606" y="198"/>
                    <a:pt x="601" y="193"/>
                    <a:pt x="601" y="187"/>
                  </a:cubicBezTo>
                  <a:cubicBezTo>
                    <a:pt x="601" y="181"/>
                    <a:pt x="606" y="176"/>
                    <a:pt x="612" y="176"/>
                  </a:cubicBezTo>
                  <a:close/>
                  <a:moveTo>
                    <a:pt x="603" y="214"/>
                  </a:moveTo>
                  <a:cubicBezTo>
                    <a:pt x="621" y="214"/>
                    <a:pt x="621" y="214"/>
                    <a:pt x="621" y="214"/>
                  </a:cubicBezTo>
                  <a:cubicBezTo>
                    <a:pt x="621" y="307"/>
                    <a:pt x="621" y="307"/>
                    <a:pt x="621" y="307"/>
                  </a:cubicBezTo>
                  <a:cubicBezTo>
                    <a:pt x="603" y="307"/>
                    <a:pt x="603" y="307"/>
                    <a:pt x="603" y="307"/>
                  </a:cubicBezTo>
                  <a:lnTo>
                    <a:pt x="603" y="214"/>
                  </a:lnTo>
                  <a:close/>
                  <a:moveTo>
                    <a:pt x="683" y="252"/>
                  </a:moveTo>
                  <a:cubicBezTo>
                    <a:pt x="696" y="257"/>
                    <a:pt x="711" y="262"/>
                    <a:pt x="711" y="280"/>
                  </a:cubicBezTo>
                  <a:cubicBezTo>
                    <a:pt x="711" y="299"/>
                    <a:pt x="696" y="309"/>
                    <a:pt x="675" y="309"/>
                  </a:cubicBezTo>
                  <a:cubicBezTo>
                    <a:pt x="663" y="309"/>
                    <a:pt x="651" y="306"/>
                    <a:pt x="644" y="300"/>
                  </a:cubicBezTo>
                  <a:cubicBezTo>
                    <a:pt x="644" y="283"/>
                    <a:pt x="644" y="283"/>
                    <a:pt x="644" y="283"/>
                  </a:cubicBezTo>
                  <a:cubicBezTo>
                    <a:pt x="645" y="283"/>
                    <a:pt x="645" y="283"/>
                    <a:pt x="645" y="283"/>
                  </a:cubicBezTo>
                  <a:cubicBezTo>
                    <a:pt x="653" y="291"/>
                    <a:pt x="664" y="294"/>
                    <a:pt x="675" y="294"/>
                  </a:cubicBezTo>
                  <a:cubicBezTo>
                    <a:pt x="685" y="294"/>
                    <a:pt x="694" y="290"/>
                    <a:pt x="694" y="282"/>
                  </a:cubicBezTo>
                  <a:cubicBezTo>
                    <a:pt x="694" y="274"/>
                    <a:pt x="687" y="272"/>
                    <a:pt x="672" y="267"/>
                  </a:cubicBezTo>
                  <a:cubicBezTo>
                    <a:pt x="659" y="263"/>
                    <a:pt x="644" y="258"/>
                    <a:pt x="644" y="240"/>
                  </a:cubicBezTo>
                  <a:cubicBezTo>
                    <a:pt x="644" y="223"/>
                    <a:pt x="659" y="212"/>
                    <a:pt x="678" y="212"/>
                  </a:cubicBezTo>
                  <a:cubicBezTo>
                    <a:pt x="689" y="212"/>
                    <a:pt x="699" y="214"/>
                    <a:pt x="706" y="220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698" y="230"/>
                    <a:pt x="689" y="227"/>
                    <a:pt x="678" y="227"/>
                  </a:cubicBezTo>
                  <a:cubicBezTo>
                    <a:pt x="667" y="227"/>
                    <a:pt x="661" y="232"/>
                    <a:pt x="661" y="238"/>
                  </a:cubicBezTo>
                  <a:cubicBezTo>
                    <a:pt x="661" y="246"/>
                    <a:pt x="668" y="248"/>
                    <a:pt x="683" y="252"/>
                  </a:cubicBezTo>
                  <a:close/>
                  <a:moveTo>
                    <a:pt x="772" y="309"/>
                  </a:moveTo>
                  <a:cubicBezTo>
                    <a:pt x="745" y="309"/>
                    <a:pt x="726" y="290"/>
                    <a:pt x="726" y="261"/>
                  </a:cubicBezTo>
                  <a:cubicBezTo>
                    <a:pt x="726" y="232"/>
                    <a:pt x="744" y="212"/>
                    <a:pt x="769" y="212"/>
                  </a:cubicBezTo>
                  <a:cubicBezTo>
                    <a:pt x="794" y="212"/>
                    <a:pt x="807" y="230"/>
                    <a:pt x="807" y="258"/>
                  </a:cubicBezTo>
                  <a:cubicBezTo>
                    <a:pt x="807" y="266"/>
                    <a:pt x="807" y="266"/>
                    <a:pt x="807" y="266"/>
                  </a:cubicBezTo>
                  <a:cubicBezTo>
                    <a:pt x="744" y="266"/>
                    <a:pt x="744" y="266"/>
                    <a:pt x="744" y="266"/>
                  </a:cubicBezTo>
                  <a:cubicBezTo>
                    <a:pt x="746" y="284"/>
                    <a:pt x="758" y="293"/>
                    <a:pt x="774" y="293"/>
                  </a:cubicBezTo>
                  <a:cubicBezTo>
                    <a:pt x="785" y="293"/>
                    <a:pt x="792" y="291"/>
                    <a:pt x="800" y="285"/>
                  </a:cubicBezTo>
                  <a:cubicBezTo>
                    <a:pt x="801" y="285"/>
                    <a:pt x="801" y="285"/>
                    <a:pt x="801" y="285"/>
                  </a:cubicBezTo>
                  <a:cubicBezTo>
                    <a:pt x="801" y="300"/>
                    <a:pt x="801" y="300"/>
                    <a:pt x="801" y="300"/>
                  </a:cubicBezTo>
                  <a:cubicBezTo>
                    <a:pt x="793" y="306"/>
                    <a:pt x="783" y="309"/>
                    <a:pt x="772" y="309"/>
                  </a:cubicBezTo>
                  <a:close/>
                  <a:moveTo>
                    <a:pt x="744" y="251"/>
                  </a:moveTo>
                  <a:cubicBezTo>
                    <a:pt x="791" y="251"/>
                    <a:pt x="791" y="251"/>
                    <a:pt x="791" y="251"/>
                  </a:cubicBezTo>
                  <a:cubicBezTo>
                    <a:pt x="790" y="237"/>
                    <a:pt x="783" y="227"/>
                    <a:pt x="769" y="227"/>
                  </a:cubicBezTo>
                  <a:cubicBezTo>
                    <a:pt x="756" y="227"/>
                    <a:pt x="747" y="237"/>
                    <a:pt x="744" y="2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63955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2667000"/>
            <a:ext cx="9141619" cy="2286000"/>
          </a:xfrm>
        </p:spPr>
        <p:txBody>
          <a:bodyPr anchor="b">
            <a:noAutofit/>
          </a:bodyPr>
          <a:lstStyle>
            <a:lvl1pPr>
              <a:lnSpc>
                <a:spcPct val="80000"/>
              </a:lnSpc>
              <a:defRPr sz="800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8013" y="5015893"/>
            <a:ext cx="9141619" cy="1080107"/>
          </a:xfrm>
        </p:spPr>
        <p:txBody>
          <a:bodyPr wrap="square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3200"/>
            </a:lvl1pPr>
            <a:lvl2pPr marL="0" indent="0">
              <a:spcBef>
                <a:spcPts val="0"/>
              </a:spcBef>
              <a:buFontTx/>
              <a:buNone/>
              <a:defRPr sz="2000"/>
            </a:lvl2pPr>
            <a:lvl3pPr marL="0" indent="0">
              <a:spcBef>
                <a:spcPts val="0"/>
              </a:spcBef>
              <a:buFontTx/>
              <a:buNone/>
              <a:defRPr sz="2000"/>
            </a:lvl3pPr>
            <a:lvl4pPr marL="0" indent="0">
              <a:spcBef>
                <a:spcPts val="0"/>
              </a:spcBef>
              <a:buFontTx/>
              <a:buNone/>
              <a:defRPr sz="2000"/>
            </a:lvl4pPr>
            <a:lvl5pPr marL="0" indent="0">
              <a:spcBef>
                <a:spcPts val="0"/>
              </a:spcBef>
              <a:buFontTx/>
              <a:buNone/>
              <a:defRPr sz="2000"/>
            </a:lvl5pPr>
            <a:lvl6pPr marL="0" indent="0">
              <a:spcBef>
                <a:spcPts val="0"/>
              </a:spcBef>
              <a:buFontTx/>
              <a:buNone/>
              <a:defRPr sz="2000"/>
            </a:lvl6pPr>
            <a:lvl7pPr marL="0" indent="0">
              <a:spcBef>
                <a:spcPts val="0"/>
              </a:spcBef>
              <a:buFontTx/>
              <a:buNone/>
              <a:defRPr sz="2000"/>
            </a:lvl7pPr>
            <a:lvl8pPr marL="0" indent="0">
              <a:spcBef>
                <a:spcPts val="0"/>
              </a:spcBef>
              <a:buFontTx/>
              <a:buNone/>
              <a:defRPr sz="2000"/>
            </a:lvl8pPr>
            <a:lvl9pPr marL="0" indent="0">
              <a:spcBef>
                <a:spcPts val="0"/>
              </a:spcBef>
              <a:buFontTx/>
              <a:buNone/>
              <a:defRPr sz="2000"/>
            </a:lvl9pPr>
          </a:lstStyle>
          <a:p>
            <a:pPr lvl="0"/>
            <a:r>
              <a:rPr/>
              <a:t>Click to edit Master text styles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06423" y="456997"/>
            <a:ext cx="3027151" cy="1219403"/>
            <a:chOff x="3578225" y="1146175"/>
            <a:chExt cx="5038725" cy="2111375"/>
          </a:xfrm>
        </p:grpSpPr>
        <p:sp>
          <p:nvSpPr>
            <p:cNvPr id="7" name="Freeform 5"/>
            <p:cNvSpPr>
              <a:spLocks noEditPoints="1"/>
            </p:cNvSpPr>
            <p:nvPr/>
          </p:nvSpPr>
          <p:spPr bwMode="auto">
            <a:xfrm>
              <a:off x="3578225" y="1146175"/>
              <a:ext cx="1725613" cy="498475"/>
            </a:xfrm>
            <a:custGeom>
              <a:avLst/>
              <a:gdLst>
                <a:gd name="T0" fmla="*/ 0 w 1087"/>
                <a:gd name="T1" fmla="*/ 0 h 314"/>
                <a:gd name="T2" fmla="*/ 0 w 1087"/>
                <a:gd name="T3" fmla="*/ 314 h 314"/>
                <a:gd name="T4" fmla="*/ 0 w 1087"/>
                <a:gd name="T5" fmla="*/ 314 h 314"/>
                <a:gd name="T6" fmla="*/ 1087 w 1087"/>
                <a:gd name="T7" fmla="*/ 314 h 314"/>
                <a:gd name="T8" fmla="*/ 1087 w 1087"/>
                <a:gd name="T9" fmla="*/ 0 h 314"/>
                <a:gd name="T10" fmla="*/ 0 w 1087"/>
                <a:gd name="T11" fmla="*/ 0 h 314"/>
                <a:gd name="T12" fmla="*/ 1018 w 1087"/>
                <a:gd name="T13" fmla="*/ 245 h 314"/>
                <a:gd name="T14" fmla="*/ 69 w 1087"/>
                <a:gd name="T15" fmla="*/ 245 h 314"/>
                <a:gd name="T16" fmla="*/ 69 w 1087"/>
                <a:gd name="T17" fmla="*/ 69 h 314"/>
                <a:gd name="T18" fmla="*/ 1018 w 1087"/>
                <a:gd name="T19" fmla="*/ 69 h 314"/>
                <a:gd name="T20" fmla="*/ 1018 w 1087"/>
                <a:gd name="T21" fmla="*/ 245 h 314"/>
                <a:gd name="T22" fmla="*/ 1018 w 1087"/>
                <a:gd name="T23" fmla="*/ 245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7" h="314">
                  <a:moveTo>
                    <a:pt x="0" y="0"/>
                  </a:moveTo>
                  <a:lnTo>
                    <a:pt x="0" y="314"/>
                  </a:lnTo>
                  <a:lnTo>
                    <a:pt x="0" y="314"/>
                  </a:lnTo>
                  <a:lnTo>
                    <a:pt x="1087" y="314"/>
                  </a:lnTo>
                  <a:lnTo>
                    <a:pt x="1087" y="0"/>
                  </a:lnTo>
                  <a:lnTo>
                    <a:pt x="0" y="0"/>
                  </a:lnTo>
                  <a:close/>
                  <a:moveTo>
                    <a:pt x="1018" y="245"/>
                  </a:moveTo>
                  <a:lnTo>
                    <a:pt x="69" y="245"/>
                  </a:lnTo>
                  <a:lnTo>
                    <a:pt x="69" y="69"/>
                  </a:lnTo>
                  <a:lnTo>
                    <a:pt x="1018" y="69"/>
                  </a:lnTo>
                  <a:lnTo>
                    <a:pt x="1018" y="245"/>
                  </a:lnTo>
                  <a:lnTo>
                    <a:pt x="1018" y="245"/>
                  </a:lnTo>
                  <a:close/>
                </a:path>
              </a:pathLst>
            </a:custGeom>
            <a:solidFill>
              <a:srgbClr val="00B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auto">
            <a:xfrm>
              <a:off x="3578225" y="1968500"/>
              <a:ext cx="5038725" cy="1289050"/>
            </a:xfrm>
            <a:custGeom>
              <a:avLst/>
              <a:gdLst>
                <a:gd name="T0" fmla="*/ 80 w 1341"/>
                <a:gd name="T1" fmla="*/ 52 h 342"/>
                <a:gd name="T2" fmla="*/ 29 w 1341"/>
                <a:gd name="T3" fmla="*/ 77 h 342"/>
                <a:gd name="T4" fmla="*/ 212 w 1341"/>
                <a:gd name="T5" fmla="*/ 93 h 342"/>
                <a:gd name="T6" fmla="*/ 174 w 1341"/>
                <a:gd name="T7" fmla="*/ 134 h 342"/>
                <a:gd name="T8" fmla="*/ 272 w 1341"/>
                <a:gd name="T9" fmla="*/ 132 h 342"/>
                <a:gd name="T10" fmla="*/ 276 w 1341"/>
                <a:gd name="T11" fmla="*/ 38 h 342"/>
                <a:gd name="T12" fmla="*/ 327 w 1341"/>
                <a:gd name="T13" fmla="*/ 132 h 342"/>
                <a:gd name="T14" fmla="*/ 398 w 1341"/>
                <a:gd name="T15" fmla="*/ 0 h 342"/>
                <a:gd name="T16" fmla="*/ 402 w 1341"/>
                <a:gd name="T17" fmla="*/ 134 h 342"/>
                <a:gd name="T18" fmla="*/ 448 w 1341"/>
                <a:gd name="T19" fmla="*/ 93 h 342"/>
                <a:gd name="T20" fmla="*/ 448 w 1341"/>
                <a:gd name="T21" fmla="*/ 74 h 342"/>
                <a:gd name="T22" fmla="*/ 642 w 1341"/>
                <a:gd name="T23" fmla="*/ 60 h 342"/>
                <a:gd name="T24" fmla="*/ 642 w 1341"/>
                <a:gd name="T25" fmla="*/ 131 h 342"/>
                <a:gd name="T26" fmla="*/ 570 w 1341"/>
                <a:gd name="T27" fmla="*/ 111 h 342"/>
                <a:gd name="T28" fmla="*/ 530 w 1341"/>
                <a:gd name="T29" fmla="*/ 60 h 342"/>
                <a:gd name="T30" fmla="*/ 558 w 1341"/>
                <a:gd name="T31" fmla="*/ 38 h 342"/>
                <a:gd name="T32" fmla="*/ 738 w 1341"/>
                <a:gd name="T33" fmla="*/ 89 h 342"/>
                <a:gd name="T34" fmla="*/ 787 w 1341"/>
                <a:gd name="T35" fmla="*/ 45 h 342"/>
                <a:gd name="T36" fmla="*/ 736 w 1341"/>
                <a:gd name="T37" fmla="*/ 65 h 342"/>
                <a:gd name="T38" fmla="*/ 848 w 1341"/>
                <a:gd name="T39" fmla="*/ 73 h 342"/>
                <a:gd name="T40" fmla="*/ 876 w 1341"/>
                <a:gd name="T41" fmla="*/ 73 h 342"/>
                <a:gd name="T42" fmla="*/ 833 w 1341"/>
                <a:gd name="T43" fmla="*/ 91 h 342"/>
                <a:gd name="T44" fmla="*/ 965 w 1341"/>
                <a:gd name="T45" fmla="*/ 43 h 342"/>
                <a:gd name="T46" fmla="*/ 964 w 1341"/>
                <a:gd name="T47" fmla="*/ 103 h 342"/>
                <a:gd name="T48" fmla="*/ 1010 w 1341"/>
                <a:gd name="T49" fmla="*/ 132 h 342"/>
                <a:gd name="T50" fmla="*/ 1070 w 1341"/>
                <a:gd name="T51" fmla="*/ 38 h 342"/>
                <a:gd name="T52" fmla="*/ 1010 w 1341"/>
                <a:gd name="T53" fmla="*/ 89 h 342"/>
                <a:gd name="T54" fmla="*/ 1133 w 1341"/>
                <a:gd name="T55" fmla="*/ 73 h 342"/>
                <a:gd name="T56" fmla="*/ 1160 w 1341"/>
                <a:gd name="T57" fmla="*/ 73 h 342"/>
                <a:gd name="T58" fmla="*/ 1117 w 1341"/>
                <a:gd name="T59" fmla="*/ 91 h 342"/>
                <a:gd name="T60" fmla="*/ 1239 w 1341"/>
                <a:gd name="T61" fmla="*/ 39 h 342"/>
                <a:gd name="T62" fmla="*/ 1180 w 1341"/>
                <a:gd name="T63" fmla="*/ 132 h 342"/>
                <a:gd name="T64" fmla="*/ 1246 w 1341"/>
                <a:gd name="T65" fmla="*/ 85 h 342"/>
                <a:gd name="T66" fmla="*/ 1314 w 1341"/>
                <a:gd name="T67" fmla="*/ 132 h 342"/>
                <a:gd name="T68" fmla="*/ 1295 w 1341"/>
                <a:gd name="T69" fmla="*/ 110 h 342"/>
                <a:gd name="T70" fmla="*/ 18 w 1341"/>
                <a:gd name="T71" fmla="*/ 231 h 342"/>
                <a:gd name="T72" fmla="*/ 81 w 1341"/>
                <a:gd name="T73" fmla="*/ 307 h 342"/>
                <a:gd name="T74" fmla="*/ 164 w 1341"/>
                <a:gd name="T75" fmla="*/ 307 h 342"/>
                <a:gd name="T76" fmla="*/ 103 w 1341"/>
                <a:gd name="T77" fmla="*/ 214 h 342"/>
                <a:gd name="T78" fmla="*/ 252 w 1341"/>
                <a:gd name="T79" fmla="*/ 229 h 342"/>
                <a:gd name="T80" fmla="*/ 252 w 1341"/>
                <a:gd name="T81" fmla="*/ 307 h 342"/>
                <a:gd name="T82" fmla="*/ 211 w 1341"/>
                <a:gd name="T83" fmla="*/ 214 h 342"/>
                <a:gd name="T84" fmla="*/ 305 w 1341"/>
                <a:gd name="T85" fmla="*/ 212 h 342"/>
                <a:gd name="T86" fmla="*/ 338 w 1341"/>
                <a:gd name="T87" fmla="*/ 285 h 342"/>
                <a:gd name="T88" fmla="*/ 281 w 1341"/>
                <a:gd name="T89" fmla="*/ 251 h 342"/>
                <a:gd name="T90" fmla="*/ 403 w 1341"/>
                <a:gd name="T91" fmla="*/ 229 h 342"/>
                <a:gd name="T92" fmla="*/ 382 w 1341"/>
                <a:gd name="T93" fmla="*/ 228 h 342"/>
                <a:gd name="T94" fmla="*/ 430 w 1341"/>
                <a:gd name="T95" fmla="*/ 342 h 342"/>
                <a:gd name="T96" fmla="*/ 498 w 1341"/>
                <a:gd name="T97" fmla="*/ 260 h 342"/>
                <a:gd name="T98" fmla="*/ 577 w 1341"/>
                <a:gd name="T99" fmla="*/ 212 h 342"/>
                <a:gd name="T100" fmla="*/ 554 w 1341"/>
                <a:gd name="T101" fmla="*/ 307 h 342"/>
                <a:gd name="T102" fmla="*/ 623 w 1341"/>
                <a:gd name="T103" fmla="*/ 187 h 342"/>
                <a:gd name="T104" fmla="*/ 621 w 1341"/>
                <a:gd name="T105" fmla="*/ 307 h 342"/>
                <a:gd name="T106" fmla="*/ 644 w 1341"/>
                <a:gd name="T107" fmla="*/ 300 h 342"/>
                <a:gd name="T108" fmla="*/ 644 w 1341"/>
                <a:gd name="T109" fmla="*/ 240 h 342"/>
                <a:gd name="T110" fmla="*/ 661 w 1341"/>
                <a:gd name="T111" fmla="*/ 238 h 342"/>
                <a:gd name="T112" fmla="*/ 807 w 1341"/>
                <a:gd name="T113" fmla="*/ 266 h 342"/>
                <a:gd name="T114" fmla="*/ 772 w 1341"/>
                <a:gd name="T115" fmla="*/ 309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41" h="342">
                  <a:moveTo>
                    <a:pt x="29" y="132"/>
                  </a:moveTo>
                  <a:cubicBezTo>
                    <a:pt x="0" y="132"/>
                    <a:pt x="0" y="132"/>
                    <a:pt x="0" y="1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80" y="52"/>
                    <a:pt x="80" y="52"/>
                    <a:pt x="80" y="52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132"/>
                    <a:pt x="109" y="132"/>
                    <a:pt x="109" y="132"/>
                  </a:cubicBezTo>
                  <a:cubicBezTo>
                    <a:pt x="80" y="132"/>
                    <a:pt x="80" y="132"/>
                    <a:pt x="80" y="132"/>
                  </a:cubicBezTo>
                  <a:cubicBezTo>
                    <a:pt x="80" y="77"/>
                    <a:pt x="80" y="77"/>
                    <a:pt x="80" y="77"/>
                  </a:cubicBezTo>
                  <a:cubicBezTo>
                    <a:pt x="29" y="77"/>
                    <a:pt x="29" y="77"/>
                    <a:pt x="29" y="77"/>
                  </a:cubicBezTo>
                  <a:lnTo>
                    <a:pt x="29" y="132"/>
                  </a:lnTo>
                  <a:close/>
                  <a:moveTo>
                    <a:pt x="174" y="134"/>
                  </a:moveTo>
                  <a:cubicBezTo>
                    <a:pt x="145" y="134"/>
                    <a:pt x="125" y="116"/>
                    <a:pt x="125" y="85"/>
                  </a:cubicBezTo>
                  <a:cubicBezTo>
                    <a:pt x="125" y="56"/>
                    <a:pt x="144" y="36"/>
                    <a:pt x="170" y="36"/>
                  </a:cubicBezTo>
                  <a:cubicBezTo>
                    <a:pt x="198" y="36"/>
                    <a:pt x="212" y="55"/>
                    <a:pt x="212" y="83"/>
                  </a:cubicBezTo>
                  <a:cubicBezTo>
                    <a:pt x="212" y="93"/>
                    <a:pt x="212" y="93"/>
                    <a:pt x="212" y="93"/>
                  </a:cubicBezTo>
                  <a:cubicBezTo>
                    <a:pt x="152" y="93"/>
                    <a:pt x="152" y="93"/>
                    <a:pt x="152" y="93"/>
                  </a:cubicBezTo>
                  <a:cubicBezTo>
                    <a:pt x="155" y="108"/>
                    <a:pt x="167" y="112"/>
                    <a:pt x="178" y="112"/>
                  </a:cubicBezTo>
                  <a:cubicBezTo>
                    <a:pt x="188" y="112"/>
                    <a:pt x="195" y="110"/>
                    <a:pt x="204" y="104"/>
                  </a:cubicBezTo>
                  <a:cubicBezTo>
                    <a:pt x="205" y="104"/>
                    <a:pt x="205" y="104"/>
                    <a:pt x="205" y="104"/>
                  </a:cubicBezTo>
                  <a:cubicBezTo>
                    <a:pt x="205" y="126"/>
                    <a:pt x="205" y="126"/>
                    <a:pt x="205" y="126"/>
                  </a:cubicBezTo>
                  <a:cubicBezTo>
                    <a:pt x="198" y="131"/>
                    <a:pt x="187" y="134"/>
                    <a:pt x="174" y="134"/>
                  </a:cubicBezTo>
                  <a:close/>
                  <a:moveTo>
                    <a:pt x="152" y="74"/>
                  </a:moveTo>
                  <a:cubicBezTo>
                    <a:pt x="186" y="74"/>
                    <a:pt x="186" y="74"/>
                    <a:pt x="186" y="74"/>
                  </a:cubicBezTo>
                  <a:cubicBezTo>
                    <a:pt x="186" y="64"/>
                    <a:pt x="182" y="58"/>
                    <a:pt x="170" y="58"/>
                  </a:cubicBezTo>
                  <a:cubicBezTo>
                    <a:pt x="162" y="58"/>
                    <a:pt x="155" y="61"/>
                    <a:pt x="152" y="74"/>
                  </a:cubicBezTo>
                  <a:close/>
                  <a:moveTo>
                    <a:pt x="287" y="77"/>
                  </a:moveTo>
                  <a:cubicBezTo>
                    <a:pt x="272" y="132"/>
                    <a:pt x="272" y="132"/>
                    <a:pt x="272" y="132"/>
                  </a:cubicBezTo>
                  <a:cubicBezTo>
                    <a:pt x="247" y="132"/>
                    <a:pt x="247" y="132"/>
                    <a:pt x="247" y="132"/>
                  </a:cubicBezTo>
                  <a:cubicBezTo>
                    <a:pt x="218" y="39"/>
                    <a:pt x="218" y="39"/>
                    <a:pt x="218" y="39"/>
                  </a:cubicBezTo>
                  <a:cubicBezTo>
                    <a:pt x="218" y="38"/>
                    <a:pt x="218" y="38"/>
                    <a:pt x="218" y="38"/>
                  </a:cubicBezTo>
                  <a:cubicBezTo>
                    <a:pt x="246" y="38"/>
                    <a:pt x="246" y="38"/>
                    <a:pt x="246" y="38"/>
                  </a:cubicBezTo>
                  <a:cubicBezTo>
                    <a:pt x="261" y="93"/>
                    <a:pt x="261" y="93"/>
                    <a:pt x="261" y="93"/>
                  </a:cubicBezTo>
                  <a:cubicBezTo>
                    <a:pt x="276" y="38"/>
                    <a:pt x="276" y="38"/>
                    <a:pt x="276" y="38"/>
                  </a:cubicBezTo>
                  <a:cubicBezTo>
                    <a:pt x="298" y="38"/>
                    <a:pt x="298" y="38"/>
                    <a:pt x="298" y="38"/>
                  </a:cubicBezTo>
                  <a:cubicBezTo>
                    <a:pt x="313" y="93"/>
                    <a:pt x="313" y="93"/>
                    <a:pt x="313" y="93"/>
                  </a:cubicBezTo>
                  <a:cubicBezTo>
                    <a:pt x="329" y="38"/>
                    <a:pt x="329" y="38"/>
                    <a:pt x="329" y="38"/>
                  </a:cubicBezTo>
                  <a:cubicBezTo>
                    <a:pt x="355" y="38"/>
                    <a:pt x="355" y="38"/>
                    <a:pt x="355" y="38"/>
                  </a:cubicBezTo>
                  <a:cubicBezTo>
                    <a:pt x="355" y="39"/>
                    <a:pt x="355" y="39"/>
                    <a:pt x="355" y="39"/>
                  </a:cubicBezTo>
                  <a:cubicBezTo>
                    <a:pt x="327" y="132"/>
                    <a:pt x="327" y="132"/>
                    <a:pt x="327" y="132"/>
                  </a:cubicBezTo>
                  <a:cubicBezTo>
                    <a:pt x="302" y="132"/>
                    <a:pt x="302" y="132"/>
                    <a:pt x="302" y="132"/>
                  </a:cubicBezTo>
                  <a:lnTo>
                    <a:pt x="287" y="77"/>
                  </a:lnTo>
                  <a:close/>
                  <a:moveTo>
                    <a:pt x="402" y="134"/>
                  </a:moveTo>
                  <a:cubicBezTo>
                    <a:pt x="379" y="134"/>
                    <a:pt x="370" y="125"/>
                    <a:pt x="370" y="104"/>
                  </a:cubicBezTo>
                  <a:cubicBezTo>
                    <a:pt x="370" y="0"/>
                    <a:pt x="370" y="0"/>
                    <a:pt x="370" y="0"/>
                  </a:cubicBezTo>
                  <a:cubicBezTo>
                    <a:pt x="398" y="0"/>
                    <a:pt x="398" y="0"/>
                    <a:pt x="398" y="0"/>
                  </a:cubicBezTo>
                  <a:cubicBezTo>
                    <a:pt x="398" y="102"/>
                    <a:pt x="398" y="102"/>
                    <a:pt x="398" y="102"/>
                  </a:cubicBezTo>
                  <a:cubicBezTo>
                    <a:pt x="398" y="108"/>
                    <a:pt x="400" y="111"/>
                    <a:pt x="406" y="111"/>
                  </a:cubicBezTo>
                  <a:cubicBezTo>
                    <a:pt x="408" y="111"/>
                    <a:pt x="410" y="110"/>
                    <a:pt x="412" y="109"/>
                  </a:cubicBezTo>
                  <a:cubicBezTo>
                    <a:pt x="413" y="109"/>
                    <a:pt x="413" y="109"/>
                    <a:pt x="413" y="109"/>
                  </a:cubicBezTo>
                  <a:cubicBezTo>
                    <a:pt x="413" y="132"/>
                    <a:pt x="413" y="132"/>
                    <a:pt x="413" y="132"/>
                  </a:cubicBezTo>
                  <a:cubicBezTo>
                    <a:pt x="410" y="133"/>
                    <a:pt x="406" y="134"/>
                    <a:pt x="402" y="134"/>
                  </a:cubicBezTo>
                  <a:close/>
                  <a:moveTo>
                    <a:pt x="469" y="134"/>
                  </a:moveTo>
                  <a:cubicBezTo>
                    <a:pt x="440" y="134"/>
                    <a:pt x="420" y="116"/>
                    <a:pt x="420" y="85"/>
                  </a:cubicBezTo>
                  <a:cubicBezTo>
                    <a:pt x="420" y="56"/>
                    <a:pt x="440" y="36"/>
                    <a:pt x="465" y="36"/>
                  </a:cubicBezTo>
                  <a:cubicBezTo>
                    <a:pt x="494" y="36"/>
                    <a:pt x="507" y="55"/>
                    <a:pt x="507" y="83"/>
                  </a:cubicBezTo>
                  <a:cubicBezTo>
                    <a:pt x="507" y="93"/>
                    <a:pt x="507" y="93"/>
                    <a:pt x="507" y="93"/>
                  </a:cubicBezTo>
                  <a:cubicBezTo>
                    <a:pt x="448" y="93"/>
                    <a:pt x="448" y="93"/>
                    <a:pt x="448" y="93"/>
                  </a:cubicBezTo>
                  <a:cubicBezTo>
                    <a:pt x="451" y="108"/>
                    <a:pt x="462" y="112"/>
                    <a:pt x="474" y="112"/>
                  </a:cubicBezTo>
                  <a:cubicBezTo>
                    <a:pt x="484" y="112"/>
                    <a:pt x="491" y="110"/>
                    <a:pt x="500" y="104"/>
                  </a:cubicBezTo>
                  <a:cubicBezTo>
                    <a:pt x="501" y="104"/>
                    <a:pt x="501" y="104"/>
                    <a:pt x="501" y="104"/>
                  </a:cubicBezTo>
                  <a:cubicBezTo>
                    <a:pt x="501" y="126"/>
                    <a:pt x="501" y="126"/>
                    <a:pt x="501" y="126"/>
                  </a:cubicBezTo>
                  <a:cubicBezTo>
                    <a:pt x="493" y="131"/>
                    <a:pt x="482" y="134"/>
                    <a:pt x="469" y="134"/>
                  </a:cubicBezTo>
                  <a:close/>
                  <a:moveTo>
                    <a:pt x="448" y="74"/>
                  </a:moveTo>
                  <a:cubicBezTo>
                    <a:pt x="482" y="74"/>
                    <a:pt x="482" y="74"/>
                    <a:pt x="482" y="74"/>
                  </a:cubicBezTo>
                  <a:cubicBezTo>
                    <a:pt x="481" y="64"/>
                    <a:pt x="477" y="58"/>
                    <a:pt x="466" y="58"/>
                  </a:cubicBezTo>
                  <a:cubicBezTo>
                    <a:pt x="457" y="58"/>
                    <a:pt x="450" y="61"/>
                    <a:pt x="448" y="74"/>
                  </a:cubicBezTo>
                  <a:close/>
                  <a:moveTo>
                    <a:pt x="622" y="38"/>
                  </a:moveTo>
                  <a:cubicBezTo>
                    <a:pt x="642" y="38"/>
                    <a:pt x="642" y="38"/>
                    <a:pt x="642" y="38"/>
                  </a:cubicBezTo>
                  <a:cubicBezTo>
                    <a:pt x="642" y="60"/>
                    <a:pt x="642" y="60"/>
                    <a:pt x="642" y="60"/>
                  </a:cubicBezTo>
                  <a:cubicBezTo>
                    <a:pt x="622" y="60"/>
                    <a:pt x="622" y="60"/>
                    <a:pt x="622" y="60"/>
                  </a:cubicBezTo>
                  <a:cubicBezTo>
                    <a:pt x="622" y="99"/>
                    <a:pt x="622" y="99"/>
                    <a:pt x="622" y="99"/>
                  </a:cubicBezTo>
                  <a:cubicBezTo>
                    <a:pt x="622" y="107"/>
                    <a:pt x="625" y="111"/>
                    <a:pt x="633" y="111"/>
                  </a:cubicBezTo>
                  <a:cubicBezTo>
                    <a:pt x="636" y="111"/>
                    <a:pt x="639" y="110"/>
                    <a:pt x="642" y="109"/>
                  </a:cubicBezTo>
                  <a:cubicBezTo>
                    <a:pt x="642" y="109"/>
                    <a:pt x="642" y="109"/>
                    <a:pt x="642" y="109"/>
                  </a:cubicBezTo>
                  <a:cubicBezTo>
                    <a:pt x="642" y="131"/>
                    <a:pt x="642" y="131"/>
                    <a:pt x="642" y="131"/>
                  </a:cubicBezTo>
                  <a:cubicBezTo>
                    <a:pt x="639" y="132"/>
                    <a:pt x="633" y="134"/>
                    <a:pt x="625" y="134"/>
                  </a:cubicBezTo>
                  <a:cubicBezTo>
                    <a:pt x="603" y="134"/>
                    <a:pt x="594" y="124"/>
                    <a:pt x="594" y="100"/>
                  </a:cubicBezTo>
                  <a:cubicBezTo>
                    <a:pt x="594" y="60"/>
                    <a:pt x="594" y="60"/>
                    <a:pt x="594" y="60"/>
                  </a:cubicBezTo>
                  <a:cubicBezTo>
                    <a:pt x="558" y="60"/>
                    <a:pt x="558" y="60"/>
                    <a:pt x="558" y="60"/>
                  </a:cubicBezTo>
                  <a:cubicBezTo>
                    <a:pt x="558" y="99"/>
                    <a:pt x="558" y="99"/>
                    <a:pt x="558" y="99"/>
                  </a:cubicBezTo>
                  <a:cubicBezTo>
                    <a:pt x="558" y="107"/>
                    <a:pt x="561" y="111"/>
                    <a:pt x="570" y="111"/>
                  </a:cubicBezTo>
                  <a:cubicBezTo>
                    <a:pt x="572" y="111"/>
                    <a:pt x="575" y="110"/>
                    <a:pt x="578" y="109"/>
                  </a:cubicBezTo>
                  <a:cubicBezTo>
                    <a:pt x="579" y="109"/>
                    <a:pt x="579" y="109"/>
                    <a:pt x="579" y="109"/>
                  </a:cubicBezTo>
                  <a:cubicBezTo>
                    <a:pt x="579" y="131"/>
                    <a:pt x="579" y="131"/>
                    <a:pt x="579" y="131"/>
                  </a:cubicBezTo>
                  <a:cubicBezTo>
                    <a:pt x="575" y="132"/>
                    <a:pt x="570" y="134"/>
                    <a:pt x="562" y="134"/>
                  </a:cubicBezTo>
                  <a:cubicBezTo>
                    <a:pt x="539" y="134"/>
                    <a:pt x="530" y="124"/>
                    <a:pt x="530" y="100"/>
                  </a:cubicBezTo>
                  <a:cubicBezTo>
                    <a:pt x="530" y="60"/>
                    <a:pt x="530" y="60"/>
                    <a:pt x="530" y="60"/>
                  </a:cubicBezTo>
                  <a:cubicBezTo>
                    <a:pt x="516" y="60"/>
                    <a:pt x="516" y="60"/>
                    <a:pt x="516" y="60"/>
                  </a:cubicBezTo>
                  <a:cubicBezTo>
                    <a:pt x="516" y="38"/>
                    <a:pt x="516" y="38"/>
                    <a:pt x="516" y="38"/>
                  </a:cubicBezTo>
                  <a:cubicBezTo>
                    <a:pt x="530" y="38"/>
                    <a:pt x="530" y="38"/>
                    <a:pt x="530" y="38"/>
                  </a:cubicBezTo>
                  <a:cubicBezTo>
                    <a:pt x="530" y="12"/>
                    <a:pt x="530" y="12"/>
                    <a:pt x="530" y="12"/>
                  </a:cubicBezTo>
                  <a:cubicBezTo>
                    <a:pt x="558" y="12"/>
                    <a:pt x="558" y="12"/>
                    <a:pt x="558" y="12"/>
                  </a:cubicBezTo>
                  <a:cubicBezTo>
                    <a:pt x="558" y="38"/>
                    <a:pt x="558" y="38"/>
                    <a:pt x="558" y="38"/>
                  </a:cubicBezTo>
                  <a:cubicBezTo>
                    <a:pt x="594" y="38"/>
                    <a:pt x="594" y="38"/>
                    <a:pt x="594" y="38"/>
                  </a:cubicBezTo>
                  <a:cubicBezTo>
                    <a:pt x="594" y="12"/>
                    <a:pt x="594" y="12"/>
                    <a:pt x="594" y="12"/>
                  </a:cubicBezTo>
                  <a:cubicBezTo>
                    <a:pt x="622" y="12"/>
                    <a:pt x="622" y="12"/>
                    <a:pt x="622" y="12"/>
                  </a:cubicBezTo>
                  <a:cubicBezTo>
                    <a:pt x="622" y="38"/>
                    <a:pt x="622" y="38"/>
                    <a:pt x="622" y="38"/>
                  </a:cubicBezTo>
                  <a:close/>
                  <a:moveTo>
                    <a:pt x="787" y="45"/>
                  </a:moveTo>
                  <a:cubicBezTo>
                    <a:pt x="787" y="73"/>
                    <a:pt x="768" y="89"/>
                    <a:pt x="738" y="89"/>
                  </a:cubicBezTo>
                  <a:cubicBezTo>
                    <a:pt x="718" y="89"/>
                    <a:pt x="718" y="89"/>
                    <a:pt x="718" y="89"/>
                  </a:cubicBezTo>
                  <a:cubicBezTo>
                    <a:pt x="718" y="132"/>
                    <a:pt x="718" y="132"/>
                    <a:pt x="718" y="132"/>
                  </a:cubicBezTo>
                  <a:cubicBezTo>
                    <a:pt x="689" y="132"/>
                    <a:pt x="689" y="132"/>
                    <a:pt x="689" y="132"/>
                  </a:cubicBezTo>
                  <a:cubicBezTo>
                    <a:pt x="689" y="0"/>
                    <a:pt x="689" y="0"/>
                    <a:pt x="689" y="0"/>
                  </a:cubicBezTo>
                  <a:cubicBezTo>
                    <a:pt x="738" y="0"/>
                    <a:pt x="738" y="0"/>
                    <a:pt x="738" y="0"/>
                  </a:cubicBezTo>
                  <a:cubicBezTo>
                    <a:pt x="768" y="0"/>
                    <a:pt x="787" y="16"/>
                    <a:pt x="787" y="45"/>
                  </a:cubicBezTo>
                  <a:close/>
                  <a:moveTo>
                    <a:pt x="736" y="65"/>
                  </a:moveTo>
                  <a:cubicBezTo>
                    <a:pt x="751" y="65"/>
                    <a:pt x="758" y="57"/>
                    <a:pt x="758" y="45"/>
                  </a:cubicBezTo>
                  <a:cubicBezTo>
                    <a:pt x="758" y="33"/>
                    <a:pt x="751" y="24"/>
                    <a:pt x="736" y="24"/>
                  </a:cubicBezTo>
                  <a:cubicBezTo>
                    <a:pt x="718" y="24"/>
                    <a:pt x="718" y="24"/>
                    <a:pt x="718" y="24"/>
                  </a:cubicBezTo>
                  <a:cubicBezTo>
                    <a:pt x="718" y="65"/>
                    <a:pt x="718" y="65"/>
                    <a:pt x="718" y="65"/>
                  </a:cubicBezTo>
                  <a:lnTo>
                    <a:pt x="736" y="65"/>
                  </a:lnTo>
                  <a:close/>
                  <a:moveTo>
                    <a:pt x="849" y="123"/>
                  </a:moveTo>
                  <a:cubicBezTo>
                    <a:pt x="843" y="130"/>
                    <a:pt x="834" y="134"/>
                    <a:pt x="824" y="134"/>
                  </a:cubicBezTo>
                  <a:cubicBezTo>
                    <a:pt x="806" y="134"/>
                    <a:pt x="791" y="122"/>
                    <a:pt x="791" y="103"/>
                  </a:cubicBezTo>
                  <a:cubicBezTo>
                    <a:pt x="791" y="84"/>
                    <a:pt x="806" y="72"/>
                    <a:pt x="827" y="72"/>
                  </a:cubicBezTo>
                  <a:cubicBezTo>
                    <a:pt x="834" y="72"/>
                    <a:pt x="841" y="73"/>
                    <a:pt x="848" y="75"/>
                  </a:cubicBezTo>
                  <a:cubicBezTo>
                    <a:pt x="848" y="73"/>
                    <a:pt x="848" y="73"/>
                    <a:pt x="848" y="73"/>
                  </a:cubicBezTo>
                  <a:cubicBezTo>
                    <a:pt x="848" y="63"/>
                    <a:pt x="842" y="59"/>
                    <a:pt x="827" y="59"/>
                  </a:cubicBezTo>
                  <a:cubicBezTo>
                    <a:pt x="818" y="59"/>
                    <a:pt x="809" y="62"/>
                    <a:pt x="801" y="66"/>
                  </a:cubicBezTo>
                  <a:cubicBezTo>
                    <a:pt x="800" y="66"/>
                    <a:pt x="800" y="66"/>
                    <a:pt x="800" y="66"/>
                  </a:cubicBezTo>
                  <a:cubicBezTo>
                    <a:pt x="800" y="44"/>
                    <a:pt x="800" y="44"/>
                    <a:pt x="800" y="44"/>
                  </a:cubicBezTo>
                  <a:cubicBezTo>
                    <a:pt x="807" y="40"/>
                    <a:pt x="820" y="36"/>
                    <a:pt x="832" y="36"/>
                  </a:cubicBezTo>
                  <a:cubicBezTo>
                    <a:pt x="860" y="36"/>
                    <a:pt x="876" y="49"/>
                    <a:pt x="876" y="73"/>
                  </a:cubicBezTo>
                  <a:cubicBezTo>
                    <a:pt x="876" y="132"/>
                    <a:pt x="876" y="132"/>
                    <a:pt x="876" y="132"/>
                  </a:cubicBezTo>
                  <a:cubicBezTo>
                    <a:pt x="849" y="132"/>
                    <a:pt x="849" y="132"/>
                    <a:pt x="849" y="132"/>
                  </a:cubicBezTo>
                  <a:cubicBezTo>
                    <a:pt x="849" y="123"/>
                    <a:pt x="849" y="123"/>
                    <a:pt x="849" y="123"/>
                  </a:cubicBezTo>
                  <a:close/>
                  <a:moveTo>
                    <a:pt x="848" y="102"/>
                  </a:moveTo>
                  <a:cubicBezTo>
                    <a:pt x="848" y="94"/>
                    <a:pt x="848" y="94"/>
                    <a:pt x="848" y="94"/>
                  </a:cubicBezTo>
                  <a:cubicBezTo>
                    <a:pt x="844" y="92"/>
                    <a:pt x="838" y="91"/>
                    <a:pt x="833" y="91"/>
                  </a:cubicBezTo>
                  <a:cubicBezTo>
                    <a:pt x="823" y="91"/>
                    <a:pt x="818" y="95"/>
                    <a:pt x="818" y="102"/>
                  </a:cubicBezTo>
                  <a:cubicBezTo>
                    <a:pt x="818" y="110"/>
                    <a:pt x="823" y="113"/>
                    <a:pt x="832" y="113"/>
                  </a:cubicBezTo>
                  <a:cubicBezTo>
                    <a:pt x="839" y="113"/>
                    <a:pt x="845" y="109"/>
                    <a:pt x="848" y="102"/>
                  </a:cubicBezTo>
                  <a:close/>
                  <a:moveTo>
                    <a:pt x="890" y="85"/>
                  </a:moveTo>
                  <a:cubicBezTo>
                    <a:pt x="890" y="55"/>
                    <a:pt x="911" y="36"/>
                    <a:pt x="939" y="36"/>
                  </a:cubicBezTo>
                  <a:cubicBezTo>
                    <a:pt x="949" y="36"/>
                    <a:pt x="958" y="38"/>
                    <a:pt x="965" y="43"/>
                  </a:cubicBezTo>
                  <a:cubicBezTo>
                    <a:pt x="965" y="67"/>
                    <a:pt x="965" y="67"/>
                    <a:pt x="965" y="67"/>
                  </a:cubicBezTo>
                  <a:cubicBezTo>
                    <a:pt x="964" y="67"/>
                    <a:pt x="964" y="67"/>
                    <a:pt x="964" y="67"/>
                  </a:cubicBezTo>
                  <a:cubicBezTo>
                    <a:pt x="958" y="62"/>
                    <a:pt x="951" y="60"/>
                    <a:pt x="943" y="60"/>
                  </a:cubicBezTo>
                  <a:cubicBezTo>
                    <a:pt x="929" y="60"/>
                    <a:pt x="918" y="69"/>
                    <a:pt x="918" y="85"/>
                  </a:cubicBezTo>
                  <a:cubicBezTo>
                    <a:pt x="918" y="101"/>
                    <a:pt x="929" y="110"/>
                    <a:pt x="943" y="110"/>
                  </a:cubicBezTo>
                  <a:cubicBezTo>
                    <a:pt x="951" y="110"/>
                    <a:pt x="958" y="108"/>
                    <a:pt x="964" y="103"/>
                  </a:cubicBezTo>
                  <a:cubicBezTo>
                    <a:pt x="965" y="103"/>
                    <a:pt x="965" y="103"/>
                    <a:pt x="965" y="103"/>
                  </a:cubicBezTo>
                  <a:cubicBezTo>
                    <a:pt x="965" y="127"/>
                    <a:pt x="965" y="127"/>
                    <a:pt x="965" y="127"/>
                  </a:cubicBezTo>
                  <a:cubicBezTo>
                    <a:pt x="958" y="132"/>
                    <a:pt x="949" y="134"/>
                    <a:pt x="939" y="134"/>
                  </a:cubicBezTo>
                  <a:cubicBezTo>
                    <a:pt x="911" y="134"/>
                    <a:pt x="890" y="115"/>
                    <a:pt x="890" y="85"/>
                  </a:cubicBezTo>
                  <a:close/>
                  <a:moveTo>
                    <a:pt x="1010" y="89"/>
                  </a:moveTo>
                  <a:cubicBezTo>
                    <a:pt x="1010" y="132"/>
                    <a:pt x="1010" y="132"/>
                    <a:pt x="1010" y="132"/>
                  </a:cubicBezTo>
                  <a:cubicBezTo>
                    <a:pt x="983" y="132"/>
                    <a:pt x="983" y="132"/>
                    <a:pt x="983" y="132"/>
                  </a:cubicBezTo>
                  <a:cubicBezTo>
                    <a:pt x="983" y="0"/>
                    <a:pt x="983" y="0"/>
                    <a:pt x="983" y="0"/>
                  </a:cubicBezTo>
                  <a:cubicBezTo>
                    <a:pt x="1010" y="0"/>
                    <a:pt x="1010" y="0"/>
                    <a:pt x="1010" y="0"/>
                  </a:cubicBezTo>
                  <a:cubicBezTo>
                    <a:pt x="1010" y="75"/>
                    <a:pt x="1010" y="75"/>
                    <a:pt x="1010" y="75"/>
                  </a:cubicBezTo>
                  <a:cubicBezTo>
                    <a:pt x="1039" y="38"/>
                    <a:pt x="1039" y="38"/>
                    <a:pt x="1039" y="38"/>
                  </a:cubicBezTo>
                  <a:cubicBezTo>
                    <a:pt x="1070" y="38"/>
                    <a:pt x="1070" y="38"/>
                    <a:pt x="1070" y="38"/>
                  </a:cubicBezTo>
                  <a:cubicBezTo>
                    <a:pt x="1070" y="39"/>
                    <a:pt x="1070" y="39"/>
                    <a:pt x="1070" y="39"/>
                  </a:cubicBezTo>
                  <a:cubicBezTo>
                    <a:pt x="1036" y="82"/>
                    <a:pt x="1036" y="82"/>
                    <a:pt x="1036" y="82"/>
                  </a:cubicBezTo>
                  <a:cubicBezTo>
                    <a:pt x="1070" y="131"/>
                    <a:pt x="1070" y="131"/>
                    <a:pt x="1070" y="131"/>
                  </a:cubicBezTo>
                  <a:cubicBezTo>
                    <a:pt x="1070" y="132"/>
                    <a:pt x="1070" y="132"/>
                    <a:pt x="1070" y="132"/>
                  </a:cubicBezTo>
                  <a:cubicBezTo>
                    <a:pt x="1038" y="132"/>
                    <a:pt x="1038" y="132"/>
                    <a:pt x="1038" y="132"/>
                  </a:cubicBezTo>
                  <a:lnTo>
                    <a:pt x="1010" y="89"/>
                  </a:lnTo>
                  <a:close/>
                  <a:moveTo>
                    <a:pt x="1133" y="123"/>
                  </a:moveTo>
                  <a:cubicBezTo>
                    <a:pt x="1127" y="130"/>
                    <a:pt x="1118" y="134"/>
                    <a:pt x="1108" y="134"/>
                  </a:cubicBezTo>
                  <a:cubicBezTo>
                    <a:pt x="1090" y="134"/>
                    <a:pt x="1075" y="122"/>
                    <a:pt x="1075" y="103"/>
                  </a:cubicBezTo>
                  <a:cubicBezTo>
                    <a:pt x="1075" y="84"/>
                    <a:pt x="1090" y="72"/>
                    <a:pt x="1112" y="72"/>
                  </a:cubicBezTo>
                  <a:cubicBezTo>
                    <a:pt x="1118" y="72"/>
                    <a:pt x="1125" y="73"/>
                    <a:pt x="1133" y="75"/>
                  </a:cubicBezTo>
                  <a:cubicBezTo>
                    <a:pt x="1133" y="73"/>
                    <a:pt x="1133" y="73"/>
                    <a:pt x="1133" y="73"/>
                  </a:cubicBezTo>
                  <a:cubicBezTo>
                    <a:pt x="1133" y="63"/>
                    <a:pt x="1127" y="59"/>
                    <a:pt x="1112" y="59"/>
                  </a:cubicBezTo>
                  <a:cubicBezTo>
                    <a:pt x="1102" y="59"/>
                    <a:pt x="1093" y="62"/>
                    <a:pt x="1086" y="66"/>
                  </a:cubicBezTo>
                  <a:cubicBezTo>
                    <a:pt x="1084" y="66"/>
                    <a:pt x="1084" y="66"/>
                    <a:pt x="1084" y="66"/>
                  </a:cubicBezTo>
                  <a:cubicBezTo>
                    <a:pt x="1084" y="44"/>
                    <a:pt x="1084" y="44"/>
                    <a:pt x="1084" y="44"/>
                  </a:cubicBezTo>
                  <a:cubicBezTo>
                    <a:pt x="1092" y="40"/>
                    <a:pt x="1104" y="36"/>
                    <a:pt x="1117" y="36"/>
                  </a:cubicBezTo>
                  <a:cubicBezTo>
                    <a:pt x="1145" y="36"/>
                    <a:pt x="1160" y="49"/>
                    <a:pt x="1160" y="73"/>
                  </a:cubicBezTo>
                  <a:cubicBezTo>
                    <a:pt x="1160" y="132"/>
                    <a:pt x="1160" y="132"/>
                    <a:pt x="1160" y="132"/>
                  </a:cubicBezTo>
                  <a:cubicBezTo>
                    <a:pt x="1133" y="132"/>
                    <a:pt x="1133" y="132"/>
                    <a:pt x="1133" y="132"/>
                  </a:cubicBezTo>
                  <a:cubicBezTo>
                    <a:pt x="1133" y="123"/>
                    <a:pt x="1133" y="123"/>
                    <a:pt x="1133" y="123"/>
                  </a:cubicBezTo>
                  <a:close/>
                  <a:moveTo>
                    <a:pt x="1133" y="102"/>
                  </a:moveTo>
                  <a:cubicBezTo>
                    <a:pt x="1133" y="94"/>
                    <a:pt x="1133" y="94"/>
                    <a:pt x="1133" y="94"/>
                  </a:cubicBezTo>
                  <a:cubicBezTo>
                    <a:pt x="1128" y="92"/>
                    <a:pt x="1123" y="91"/>
                    <a:pt x="1117" y="91"/>
                  </a:cubicBezTo>
                  <a:cubicBezTo>
                    <a:pt x="1108" y="91"/>
                    <a:pt x="1103" y="95"/>
                    <a:pt x="1103" y="102"/>
                  </a:cubicBezTo>
                  <a:cubicBezTo>
                    <a:pt x="1103" y="110"/>
                    <a:pt x="1108" y="113"/>
                    <a:pt x="1116" y="113"/>
                  </a:cubicBezTo>
                  <a:cubicBezTo>
                    <a:pt x="1124" y="113"/>
                    <a:pt x="1130" y="109"/>
                    <a:pt x="1133" y="102"/>
                  </a:cubicBezTo>
                  <a:close/>
                  <a:moveTo>
                    <a:pt x="1207" y="53"/>
                  </a:moveTo>
                  <a:cubicBezTo>
                    <a:pt x="1212" y="43"/>
                    <a:pt x="1220" y="37"/>
                    <a:pt x="1230" y="37"/>
                  </a:cubicBezTo>
                  <a:cubicBezTo>
                    <a:pt x="1234" y="37"/>
                    <a:pt x="1238" y="38"/>
                    <a:pt x="1239" y="39"/>
                  </a:cubicBezTo>
                  <a:cubicBezTo>
                    <a:pt x="1239" y="65"/>
                    <a:pt x="1239" y="65"/>
                    <a:pt x="1239" y="65"/>
                  </a:cubicBezTo>
                  <a:cubicBezTo>
                    <a:pt x="1238" y="65"/>
                    <a:pt x="1238" y="65"/>
                    <a:pt x="1238" y="65"/>
                  </a:cubicBezTo>
                  <a:cubicBezTo>
                    <a:pt x="1235" y="64"/>
                    <a:pt x="1231" y="63"/>
                    <a:pt x="1226" y="63"/>
                  </a:cubicBezTo>
                  <a:cubicBezTo>
                    <a:pt x="1217" y="63"/>
                    <a:pt x="1210" y="68"/>
                    <a:pt x="1208" y="78"/>
                  </a:cubicBezTo>
                  <a:cubicBezTo>
                    <a:pt x="1208" y="132"/>
                    <a:pt x="1208" y="132"/>
                    <a:pt x="1208" y="132"/>
                  </a:cubicBezTo>
                  <a:cubicBezTo>
                    <a:pt x="1180" y="132"/>
                    <a:pt x="1180" y="132"/>
                    <a:pt x="1180" y="132"/>
                  </a:cubicBezTo>
                  <a:cubicBezTo>
                    <a:pt x="1180" y="38"/>
                    <a:pt x="1180" y="38"/>
                    <a:pt x="1180" y="38"/>
                  </a:cubicBezTo>
                  <a:cubicBezTo>
                    <a:pt x="1207" y="38"/>
                    <a:pt x="1207" y="38"/>
                    <a:pt x="1207" y="38"/>
                  </a:cubicBezTo>
                  <a:cubicBezTo>
                    <a:pt x="1207" y="53"/>
                    <a:pt x="1207" y="53"/>
                    <a:pt x="1207" y="53"/>
                  </a:cubicBezTo>
                  <a:close/>
                  <a:moveTo>
                    <a:pt x="1314" y="122"/>
                  </a:moveTo>
                  <a:cubicBezTo>
                    <a:pt x="1308" y="130"/>
                    <a:pt x="1298" y="134"/>
                    <a:pt x="1286" y="134"/>
                  </a:cubicBezTo>
                  <a:cubicBezTo>
                    <a:pt x="1262" y="134"/>
                    <a:pt x="1246" y="112"/>
                    <a:pt x="1246" y="85"/>
                  </a:cubicBezTo>
                  <a:cubicBezTo>
                    <a:pt x="1246" y="58"/>
                    <a:pt x="1262" y="36"/>
                    <a:pt x="1286" y="36"/>
                  </a:cubicBezTo>
                  <a:cubicBezTo>
                    <a:pt x="1298" y="36"/>
                    <a:pt x="1307" y="40"/>
                    <a:pt x="1313" y="47"/>
                  </a:cubicBezTo>
                  <a:cubicBezTo>
                    <a:pt x="1313" y="0"/>
                    <a:pt x="1313" y="0"/>
                    <a:pt x="1313" y="0"/>
                  </a:cubicBezTo>
                  <a:cubicBezTo>
                    <a:pt x="1341" y="0"/>
                    <a:pt x="1341" y="0"/>
                    <a:pt x="1341" y="0"/>
                  </a:cubicBezTo>
                  <a:cubicBezTo>
                    <a:pt x="1341" y="132"/>
                    <a:pt x="1341" y="132"/>
                    <a:pt x="1341" y="132"/>
                  </a:cubicBezTo>
                  <a:cubicBezTo>
                    <a:pt x="1314" y="132"/>
                    <a:pt x="1314" y="132"/>
                    <a:pt x="1314" y="132"/>
                  </a:cubicBezTo>
                  <a:cubicBezTo>
                    <a:pt x="1314" y="122"/>
                    <a:pt x="1314" y="122"/>
                    <a:pt x="1314" y="122"/>
                  </a:cubicBezTo>
                  <a:close/>
                  <a:moveTo>
                    <a:pt x="1313" y="100"/>
                  </a:moveTo>
                  <a:cubicBezTo>
                    <a:pt x="1313" y="70"/>
                    <a:pt x="1313" y="70"/>
                    <a:pt x="1313" y="70"/>
                  </a:cubicBezTo>
                  <a:cubicBezTo>
                    <a:pt x="1308" y="63"/>
                    <a:pt x="1302" y="60"/>
                    <a:pt x="1295" y="60"/>
                  </a:cubicBezTo>
                  <a:cubicBezTo>
                    <a:pt x="1283" y="60"/>
                    <a:pt x="1275" y="69"/>
                    <a:pt x="1275" y="85"/>
                  </a:cubicBezTo>
                  <a:cubicBezTo>
                    <a:pt x="1275" y="101"/>
                    <a:pt x="1283" y="110"/>
                    <a:pt x="1295" y="110"/>
                  </a:cubicBezTo>
                  <a:cubicBezTo>
                    <a:pt x="1302" y="110"/>
                    <a:pt x="1308" y="107"/>
                    <a:pt x="1313" y="100"/>
                  </a:cubicBezTo>
                  <a:close/>
                  <a:moveTo>
                    <a:pt x="0" y="175"/>
                  </a:moveTo>
                  <a:cubicBezTo>
                    <a:pt x="81" y="175"/>
                    <a:pt x="81" y="175"/>
                    <a:pt x="81" y="175"/>
                  </a:cubicBezTo>
                  <a:cubicBezTo>
                    <a:pt x="81" y="191"/>
                    <a:pt x="81" y="191"/>
                    <a:pt x="81" y="191"/>
                  </a:cubicBezTo>
                  <a:cubicBezTo>
                    <a:pt x="18" y="191"/>
                    <a:pt x="18" y="191"/>
                    <a:pt x="18" y="191"/>
                  </a:cubicBezTo>
                  <a:cubicBezTo>
                    <a:pt x="18" y="231"/>
                    <a:pt x="18" y="231"/>
                    <a:pt x="18" y="231"/>
                  </a:cubicBezTo>
                  <a:cubicBezTo>
                    <a:pt x="75" y="231"/>
                    <a:pt x="75" y="231"/>
                    <a:pt x="75" y="231"/>
                  </a:cubicBezTo>
                  <a:cubicBezTo>
                    <a:pt x="75" y="247"/>
                    <a:pt x="75" y="247"/>
                    <a:pt x="75" y="247"/>
                  </a:cubicBezTo>
                  <a:cubicBezTo>
                    <a:pt x="18" y="247"/>
                    <a:pt x="18" y="247"/>
                    <a:pt x="18" y="247"/>
                  </a:cubicBezTo>
                  <a:cubicBezTo>
                    <a:pt x="18" y="291"/>
                    <a:pt x="18" y="291"/>
                    <a:pt x="18" y="291"/>
                  </a:cubicBezTo>
                  <a:cubicBezTo>
                    <a:pt x="81" y="291"/>
                    <a:pt x="81" y="291"/>
                    <a:pt x="81" y="291"/>
                  </a:cubicBezTo>
                  <a:cubicBezTo>
                    <a:pt x="81" y="307"/>
                    <a:pt x="81" y="307"/>
                    <a:pt x="81" y="307"/>
                  </a:cubicBezTo>
                  <a:cubicBezTo>
                    <a:pt x="0" y="307"/>
                    <a:pt x="0" y="307"/>
                    <a:pt x="0" y="307"/>
                  </a:cubicBezTo>
                  <a:lnTo>
                    <a:pt x="0" y="175"/>
                  </a:lnTo>
                  <a:close/>
                  <a:moveTo>
                    <a:pt x="149" y="212"/>
                  </a:moveTo>
                  <a:cubicBezTo>
                    <a:pt x="169" y="212"/>
                    <a:pt x="181" y="226"/>
                    <a:pt x="181" y="248"/>
                  </a:cubicBezTo>
                  <a:cubicBezTo>
                    <a:pt x="181" y="307"/>
                    <a:pt x="181" y="307"/>
                    <a:pt x="181" y="307"/>
                  </a:cubicBezTo>
                  <a:cubicBezTo>
                    <a:pt x="164" y="307"/>
                    <a:pt x="164" y="307"/>
                    <a:pt x="164" y="307"/>
                  </a:cubicBezTo>
                  <a:cubicBezTo>
                    <a:pt x="164" y="249"/>
                    <a:pt x="164" y="249"/>
                    <a:pt x="164" y="249"/>
                  </a:cubicBezTo>
                  <a:cubicBezTo>
                    <a:pt x="164" y="237"/>
                    <a:pt x="157" y="228"/>
                    <a:pt x="144" y="228"/>
                  </a:cubicBezTo>
                  <a:cubicBezTo>
                    <a:pt x="133" y="228"/>
                    <a:pt x="124" y="235"/>
                    <a:pt x="121" y="245"/>
                  </a:cubicBezTo>
                  <a:cubicBezTo>
                    <a:pt x="121" y="307"/>
                    <a:pt x="121" y="307"/>
                    <a:pt x="121" y="307"/>
                  </a:cubicBezTo>
                  <a:cubicBezTo>
                    <a:pt x="103" y="307"/>
                    <a:pt x="103" y="307"/>
                    <a:pt x="103" y="307"/>
                  </a:cubicBezTo>
                  <a:cubicBezTo>
                    <a:pt x="103" y="214"/>
                    <a:pt x="103" y="214"/>
                    <a:pt x="103" y="214"/>
                  </a:cubicBezTo>
                  <a:cubicBezTo>
                    <a:pt x="121" y="214"/>
                    <a:pt x="121" y="214"/>
                    <a:pt x="121" y="214"/>
                  </a:cubicBezTo>
                  <a:cubicBezTo>
                    <a:pt x="121" y="227"/>
                    <a:pt x="121" y="227"/>
                    <a:pt x="121" y="227"/>
                  </a:cubicBezTo>
                  <a:cubicBezTo>
                    <a:pt x="126" y="219"/>
                    <a:pt x="136" y="212"/>
                    <a:pt x="149" y="212"/>
                  </a:cubicBezTo>
                  <a:close/>
                  <a:moveTo>
                    <a:pt x="228" y="214"/>
                  </a:moveTo>
                  <a:cubicBezTo>
                    <a:pt x="252" y="214"/>
                    <a:pt x="252" y="214"/>
                    <a:pt x="252" y="214"/>
                  </a:cubicBezTo>
                  <a:cubicBezTo>
                    <a:pt x="252" y="229"/>
                    <a:pt x="252" y="229"/>
                    <a:pt x="252" y="229"/>
                  </a:cubicBezTo>
                  <a:cubicBezTo>
                    <a:pt x="228" y="229"/>
                    <a:pt x="228" y="229"/>
                    <a:pt x="228" y="229"/>
                  </a:cubicBezTo>
                  <a:cubicBezTo>
                    <a:pt x="228" y="279"/>
                    <a:pt x="228" y="279"/>
                    <a:pt x="228" y="279"/>
                  </a:cubicBezTo>
                  <a:cubicBezTo>
                    <a:pt x="228" y="289"/>
                    <a:pt x="234" y="293"/>
                    <a:pt x="243" y="293"/>
                  </a:cubicBezTo>
                  <a:cubicBezTo>
                    <a:pt x="246" y="293"/>
                    <a:pt x="249" y="293"/>
                    <a:pt x="251" y="292"/>
                  </a:cubicBezTo>
                  <a:cubicBezTo>
                    <a:pt x="252" y="292"/>
                    <a:pt x="252" y="292"/>
                    <a:pt x="252" y="292"/>
                  </a:cubicBezTo>
                  <a:cubicBezTo>
                    <a:pt x="252" y="307"/>
                    <a:pt x="252" y="307"/>
                    <a:pt x="252" y="307"/>
                  </a:cubicBezTo>
                  <a:cubicBezTo>
                    <a:pt x="249" y="308"/>
                    <a:pt x="246" y="309"/>
                    <a:pt x="241" y="309"/>
                  </a:cubicBezTo>
                  <a:cubicBezTo>
                    <a:pt x="219" y="309"/>
                    <a:pt x="211" y="299"/>
                    <a:pt x="211" y="281"/>
                  </a:cubicBezTo>
                  <a:cubicBezTo>
                    <a:pt x="211" y="229"/>
                    <a:pt x="211" y="229"/>
                    <a:pt x="211" y="229"/>
                  </a:cubicBezTo>
                  <a:cubicBezTo>
                    <a:pt x="195" y="229"/>
                    <a:pt x="195" y="229"/>
                    <a:pt x="195" y="229"/>
                  </a:cubicBezTo>
                  <a:cubicBezTo>
                    <a:pt x="195" y="214"/>
                    <a:pt x="195" y="214"/>
                    <a:pt x="195" y="214"/>
                  </a:cubicBezTo>
                  <a:cubicBezTo>
                    <a:pt x="211" y="214"/>
                    <a:pt x="211" y="214"/>
                    <a:pt x="211" y="214"/>
                  </a:cubicBezTo>
                  <a:cubicBezTo>
                    <a:pt x="211" y="189"/>
                    <a:pt x="211" y="189"/>
                    <a:pt x="211" y="189"/>
                  </a:cubicBezTo>
                  <a:cubicBezTo>
                    <a:pt x="228" y="189"/>
                    <a:pt x="228" y="189"/>
                    <a:pt x="228" y="189"/>
                  </a:cubicBezTo>
                  <a:lnTo>
                    <a:pt x="228" y="214"/>
                  </a:lnTo>
                  <a:close/>
                  <a:moveTo>
                    <a:pt x="309" y="309"/>
                  </a:moveTo>
                  <a:cubicBezTo>
                    <a:pt x="282" y="309"/>
                    <a:pt x="263" y="290"/>
                    <a:pt x="263" y="261"/>
                  </a:cubicBezTo>
                  <a:cubicBezTo>
                    <a:pt x="263" y="232"/>
                    <a:pt x="280" y="212"/>
                    <a:pt x="305" y="212"/>
                  </a:cubicBezTo>
                  <a:cubicBezTo>
                    <a:pt x="331" y="212"/>
                    <a:pt x="344" y="230"/>
                    <a:pt x="344" y="258"/>
                  </a:cubicBezTo>
                  <a:cubicBezTo>
                    <a:pt x="344" y="266"/>
                    <a:pt x="344" y="266"/>
                    <a:pt x="344" y="266"/>
                  </a:cubicBezTo>
                  <a:cubicBezTo>
                    <a:pt x="281" y="266"/>
                    <a:pt x="281" y="266"/>
                    <a:pt x="281" y="266"/>
                  </a:cubicBezTo>
                  <a:cubicBezTo>
                    <a:pt x="282" y="284"/>
                    <a:pt x="295" y="293"/>
                    <a:pt x="311" y="293"/>
                  </a:cubicBezTo>
                  <a:cubicBezTo>
                    <a:pt x="321" y="293"/>
                    <a:pt x="329" y="291"/>
                    <a:pt x="337" y="285"/>
                  </a:cubicBezTo>
                  <a:cubicBezTo>
                    <a:pt x="338" y="285"/>
                    <a:pt x="338" y="285"/>
                    <a:pt x="338" y="285"/>
                  </a:cubicBezTo>
                  <a:cubicBezTo>
                    <a:pt x="338" y="300"/>
                    <a:pt x="338" y="300"/>
                    <a:pt x="338" y="300"/>
                  </a:cubicBezTo>
                  <a:cubicBezTo>
                    <a:pt x="330" y="306"/>
                    <a:pt x="320" y="309"/>
                    <a:pt x="309" y="309"/>
                  </a:cubicBezTo>
                  <a:close/>
                  <a:moveTo>
                    <a:pt x="281" y="251"/>
                  </a:moveTo>
                  <a:cubicBezTo>
                    <a:pt x="327" y="251"/>
                    <a:pt x="327" y="251"/>
                    <a:pt x="327" y="251"/>
                  </a:cubicBezTo>
                  <a:cubicBezTo>
                    <a:pt x="327" y="237"/>
                    <a:pt x="320" y="227"/>
                    <a:pt x="306" y="227"/>
                  </a:cubicBezTo>
                  <a:cubicBezTo>
                    <a:pt x="292" y="227"/>
                    <a:pt x="284" y="237"/>
                    <a:pt x="281" y="251"/>
                  </a:cubicBezTo>
                  <a:close/>
                  <a:moveTo>
                    <a:pt x="382" y="228"/>
                  </a:moveTo>
                  <a:cubicBezTo>
                    <a:pt x="386" y="218"/>
                    <a:pt x="395" y="212"/>
                    <a:pt x="405" y="212"/>
                  </a:cubicBezTo>
                  <a:cubicBezTo>
                    <a:pt x="409" y="212"/>
                    <a:pt x="413" y="213"/>
                    <a:pt x="414" y="214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1" y="230"/>
                    <a:pt x="407" y="229"/>
                    <a:pt x="403" y="229"/>
                  </a:cubicBezTo>
                  <a:cubicBezTo>
                    <a:pt x="393" y="229"/>
                    <a:pt x="385" y="236"/>
                    <a:pt x="382" y="246"/>
                  </a:cubicBezTo>
                  <a:cubicBezTo>
                    <a:pt x="382" y="307"/>
                    <a:pt x="382" y="307"/>
                    <a:pt x="382" y="307"/>
                  </a:cubicBezTo>
                  <a:cubicBezTo>
                    <a:pt x="365" y="307"/>
                    <a:pt x="365" y="307"/>
                    <a:pt x="365" y="307"/>
                  </a:cubicBezTo>
                  <a:cubicBezTo>
                    <a:pt x="365" y="214"/>
                    <a:pt x="365" y="214"/>
                    <a:pt x="365" y="214"/>
                  </a:cubicBezTo>
                  <a:cubicBezTo>
                    <a:pt x="382" y="214"/>
                    <a:pt x="382" y="214"/>
                    <a:pt x="382" y="214"/>
                  </a:cubicBezTo>
                  <a:cubicBezTo>
                    <a:pt x="382" y="228"/>
                    <a:pt x="382" y="228"/>
                    <a:pt x="382" y="228"/>
                  </a:cubicBezTo>
                  <a:close/>
                  <a:moveTo>
                    <a:pt x="474" y="212"/>
                  </a:moveTo>
                  <a:cubicBezTo>
                    <a:pt x="502" y="212"/>
                    <a:pt x="516" y="235"/>
                    <a:pt x="516" y="260"/>
                  </a:cubicBezTo>
                  <a:cubicBezTo>
                    <a:pt x="516" y="286"/>
                    <a:pt x="502" y="309"/>
                    <a:pt x="474" y="309"/>
                  </a:cubicBezTo>
                  <a:cubicBezTo>
                    <a:pt x="463" y="309"/>
                    <a:pt x="453" y="303"/>
                    <a:pt x="448" y="296"/>
                  </a:cubicBezTo>
                  <a:cubicBezTo>
                    <a:pt x="448" y="342"/>
                    <a:pt x="448" y="342"/>
                    <a:pt x="448" y="342"/>
                  </a:cubicBezTo>
                  <a:cubicBezTo>
                    <a:pt x="430" y="342"/>
                    <a:pt x="430" y="342"/>
                    <a:pt x="430" y="342"/>
                  </a:cubicBezTo>
                  <a:cubicBezTo>
                    <a:pt x="430" y="214"/>
                    <a:pt x="430" y="214"/>
                    <a:pt x="430" y="214"/>
                  </a:cubicBezTo>
                  <a:cubicBezTo>
                    <a:pt x="448" y="214"/>
                    <a:pt x="448" y="214"/>
                    <a:pt x="448" y="214"/>
                  </a:cubicBezTo>
                  <a:cubicBezTo>
                    <a:pt x="448" y="224"/>
                    <a:pt x="448" y="224"/>
                    <a:pt x="448" y="224"/>
                  </a:cubicBezTo>
                  <a:cubicBezTo>
                    <a:pt x="453" y="218"/>
                    <a:pt x="463" y="212"/>
                    <a:pt x="474" y="212"/>
                  </a:cubicBezTo>
                  <a:close/>
                  <a:moveTo>
                    <a:pt x="471" y="293"/>
                  </a:moveTo>
                  <a:cubicBezTo>
                    <a:pt x="488" y="293"/>
                    <a:pt x="498" y="279"/>
                    <a:pt x="498" y="260"/>
                  </a:cubicBezTo>
                  <a:cubicBezTo>
                    <a:pt x="498" y="242"/>
                    <a:pt x="488" y="228"/>
                    <a:pt x="471" y="228"/>
                  </a:cubicBezTo>
                  <a:cubicBezTo>
                    <a:pt x="461" y="228"/>
                    <a:pt x="453" y="233"/>
                    <a:pt x="448" y="243"/>
                  </a:cubicBezTo>
                  <a:cubicBezTo>
                    <a:pt x="448" y="278"/>
                    <a:pt x="448" y="278"/>
                    <a:pt x="448" y="278"/>
                  </a:cubicBezTo>
                  <a:cubicBezTo>
                    <a:pt x="453" y="287"/>
                    <a:pt x="461" y="293"/>
                    <a:pt x="471" y="293"/>
                  </a:cubicBezTo>
                  <a:close/>
                  <a:moveTo>
                    <a:pt x="554" y="228"/>
                  </a:moveTo>
                  <a:cubicBezTo>
                    <a:pt x="558" y="218"/>
                    <a:pt x="567" y="212"/>
                    <a:pt x="577" y="212"/>
                  </a:cubicBezTo>
                  <a:cubicBezTo>
                    <a:pt x="581" y="212"/>
                    <a:pt x="585" y="213"/>
                    <a:pt x="587" y="214"/>
                  </a:cubicBezTo>
                  <a:cubicBezTo>
                    <a:pt x="587" y="231"/>
                    <a:pt x="587" y="231"/>
                    <a:pt x="587" y="231"/>
                  </a:cubicBezTo>
                  <a:cubicBezTo>
                    <a:pt x="586" y="231"/>
                    <a:pt x="586" y="231"/>
                    <a:pt x="586" y="231"/>
                  </a:cubicBezTo>
                  <a:cubicBezTo>
                    <a:pt x="583" y="230"/>
                    <a:pt x="579" y="229"/>
                    <a:pt x="575" y="229"/>
                  </a:cubicBezTo>
                  <a:cubicBezTo>
                    <a:pt x="565" y="229"/>
                    <a:pt x="557" y="236"/>
                    <a:pt x="554" y="246"/>
                  </a:cubicBezTo>
                  <a:cubicBezTo>
                    <a:pt x="554" y="307"/>
                    <a:pt x="554" y="307"/>
                    <a:pt x="554" y="307"/>
                  </a:cubicBezTo>
                  <a:cubicBezTo>
                    <a:pt x="537" y="307"/>
                    <a:pt x="537" y="307"/>
                    <a:pt x="537" y="307"/>
                  </a:cubicBezTo>
                  <a:cubicBezTo>
                    <a:pt x="537" y="214"/>
                    <a:pt x="537" y="214"/>
                    <a:pt x="537" y="214"/>
                  </a:cubicBezTo>
                  <a:cubicBezTo>
                    <a:pt x="554" y="214"/>
                    <a:pt x="554" y="214"/>
                    <a:pt x="554" y="214"/>
                  </a:cubicBezTo>
                  <a:cubicBezTo>
                    <a:pt x="554" y="228"/>
                    <a:pt x="554" y="228"/>
                    <a:pt x="554" y="228"/>
                  </a:cubicBezTo>
                  <a:close/>
                  <a:moveTo>
                    <a:pt x="612" y="176"/>
                  </a:moveTo>
                  <a:cubicBezTo>
                    <a:pt x="618" y="176"/>
                    <a:pt x="623" y="181"/>
                    <a:pt x="623" y="187"/>
                  </a:cubicBezTo>
                  <a:cubicBezTo>
                    <a:pt x="623" y="193"/>
                    <a:pt x="618" y="198"/>
                    <a:pt x="612" y="198"/>
                  </a:cubicBezTo>
                  <a:cubicBezTo>
                    <a:pt x="606" y="198"/>
                    <a:pt x="601" y="193"/>
                    <a:pt x="601" y="187"/>
                  </a:cubicBezTo>
                  <a:cubicBezTo>
                    <a:pt x="601" y="181"/>
                    <a:pt x="606" y="176"/>
                    <a:pt x="612" y="176"/>
                  </a:cubicBezTo>
                  <a:close/>
                  <a:moveTo>
                    <a:pt x="603" y="214"/>
                  </a:moveTo>
                  <a:cubicBezTo>
                    <a:pt x="621" y="214"/>
                    <a:pt x="621" y="214"/>
                    <a:pt x="621" y="214"/>
                  </a:cubicBezTo>
                  <a:cubicBezTo>
                    <a:pt x="621" y="307"/>
                    <a:pt x="621" y="307"/>
                    <a:pt x="621" y="307"/>
                  </a:cubicBezTo>
                  <a:cubicBezTo>
                    <a:pt x="603" y="307"/>
                    <a:pt x="603" y="307"/>
                    <a:pt x="603" y="307"/>
                  </a:cubicBezTo>
                  <a:lnTo>
                    <a:pt x="603" y="214"/>
                  </a:lnTo>
                  <a:close/>
                  <a:moveTo>
                    <a:pt x="683" y="252"/>
                  </a:moveTo>
                  <a:cubicBezTo>
                    <a:pt x="696" y="257"/>
                    <a:pt x="711" y="262"/>
                    <a:pt x="711" y="280"/>
                  </a:cubicBezTo>
                  <a:cubicBezTo>
                    <a:pt x="711" y="299"/>
                    <a:pt x="696" y="309"/>
                    <a:pt x="675" y="309"/>
                  </a:cubicBezTo>
                  <a:cubicBezTo>
                    <a:pt x="663" y="309"/>
                    <a:pt x="651" y="306"/>
                    <a:pt x="644" y="300"/>
                  </a:cubicBezTo>
                  <a:cubicBezTo>
                    <a:pt x="644" y="283"/>
                    <a:pt x="644" y="283"/>
                    <a:pt x="644" y="283"/>
                  </a:cubicBezTo>
                  <a:cubicBezTo>
                    <a:pt x="645" y="283"/>
                    <a:pt x="645" y="283"/>
                    <a:pt x="645" y="283"/>
                  </a:cubicBezTo>
                  <a:cubicBezTo>
                    <a:pt x="653" y="291"/>
                    <a:pt x="664" y="294"/>
                    <a:pt x="675" y="294"/>
                  </a:cubicBezTo>
                  <a:cubicBezTo>
                    <a:pt x="685" y="294"/>
                    <a:pt x="694" y="290"/>
                    <a:pt x="694" y="282"/>
                  </a:cubicBezTo>
                  <a:cubicBezTo>
                    <a:pt x="694" y="274"/>
                    <a:pt x="687" y="272"/>
                    <a:pt x="672" y="267"/>
                  </a:cubicBezTo>
                  <a:cubicBezTo>
                    <a:pt x="659" y="263"/>
                    <a:pt x="644" y="258"/>
                    <a:pt x="644" y="240"/>
                  </a:cubicBezTo>
                  <a:cubicBezTo>
                    <a:pt x="644" y="223"/>
                    <a:pt x="659" y="212"/>
                    <a:pt x="678" y="212"/>
                  </a:cubicBezTo>
                  <a:cubicBezTo>
                    <a:pt x="689" y="212"/>
                    <a:pt x="699" y="214"/>
                    <a:pt x="706" y="220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698" y="230"/>
                    <a:pt x="689" y="227"/>
                    <a:pt x="678" y="227"/>
                  </a:cubicBezTo>
                  <a:cubicBezTo>
                    <a:pt x="667" y="227"/>
                    <a:pt x="661" y="232"/>
                    <a:pt x="661" y="238"/>
                  </a:cubicBezTo>
                  <a:cubicBezTo>
                    <a:pt x="661" y="246"/>
                    <a:pt x="668" y="248"/>
                    <a:pt x="683" y="252"/>
                  </a:cubicBezTo>
                  <a:close/>
                  <a:moveTo>
                    <a:pt x="772" y="309"/>
                  </a:moveTo>
                  <a:cubicBezTo>
                    <a:pt x="745" y="309"/>
                    <a:pt x="726" y="290"/>
                    <a:pt x="726" y="261"/>
                  </a:cubicBezTo>
                  <a:cubicBezTo>
                    <a:pt x="726" y="232"/>
                    <a:pt x="744" y="212"/>
                    <a:pt x="769" y="212"/>
                  </a:cubicBezTo>
                  <a:cubicBezTo>
                    <a:pt x="794" y="212"/>
                    <a:pt x="807" y="230"/>
                    <a:pt x="807" y="258"/>
                  </a:cubicBezTo>
                  <a:cubicBezTo>
                    <a:pt x="807" y="266"/>
                    <a:pt x="807" y="266"/>
                    <a:pt x="807" y="266"/>
                  </a:cubicBezTo>
                  <a:cubicBezTo>
                    <a:pt x="744" y="266"/>
                    <a:pt x="744" y="266"/>
                    <a:pt x="744" y="266"/>
                  </a:cubicBezTo>
                  <a:cubicBezTo>
                    <a:pt x="746" y="284"/>
                    <a:pt x="758" y="293"/>
                    <a:pt x="774" y="293"/>
                  </a:cubicBezTo>
                  <a:cubicBezTo>
                    <a:pt x="785" y="293"/>
                    <a:pt x="792" y="291"/>
                    <a:pt x="800" y="285"/>
                  </a:cubicBezTo>
                  <a:cubicBezTo>
                    <a:pt x="801" y="285"/>
                    <a:pt x="801" y="285"/>
                    <a:pt x="801" y="285"/>
                  </a:cubicBezTo>
                  <a:cubicBezTo>
                    <a:pt x="801" y="300"/>
                    <a:pt x="801" y="300"/>
                    <a:pt x="801" y="300"/>
                  </a:cubicBezTo>
                  <a:cubicBezTo>
                    <a:pt x="793" y="306"/>
                    <a:pt x="783" y="309"/>
                    <a:pt x="772" y="309"/>
                  </a:cubicBezTo>
                  <a:close/>
                  <a:moveTo>
                    <a:pt x="744" y="251"/>
                  </a:moveTo>
                  <a:cubicBezTo>
                    <a:pt x="791" y="251"/>
                    <a:pt x="791" y="251"/>
                    <a:pt x="791" y="251"/>
                  </a:cubicBezTo>
                  <a:cubicBezTo>
                    <a:pt x="790" y="237"/>
                    <a:pt x="783" y="227"/>
                    <a:pt x="769" y="227"/>
                  </a:cubicBezTo>
                  <a:cubicBezTo>
                    <a:pt x="756" y="227"/>
                    <a:pt x="747" y="237"/>
                    <a:pt x="744" y="2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B395617-A7D9-4AE8-82B6-3D0A191CDCBE}" type="datetime4">
              <a:rPr lang="en-US" smtClean="0"/>
              <a:t>April 27, 2020</a:t>
            </a:fld>
            <a:endParaRPr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016F8AB-BCEA-4347-8BA6-BE776009BC89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25419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10393" y="2209800"/>
            <a:ext cx="8229600" cy="1905000"/>
          </a:xfrm>
        </p:spPr>
        <p:txBody>
          <a:bodyPr anchor="b"/>
          <a:lstStyle>
            <a:lvl1pPr>
              <a:lnSpc>
                <a:spcPct val="80000"/>
              </a:lnSpc>
              <a:defRPr sz="660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8013" y="4267200"/>
            <a:ext cx="8229600" cy="914400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/>
              <a:t>Click to edit Master subtitle style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06423" y="456997"/>
            <a:ext cx="3027151" cy="1219403"/>
            <a:chOff x="3578225" y="1146175"/>
            <a:chExt cx="5038725" cy="2111375"/>
          </a:xfrm>
        </p:grpSpPr>
        <p:sp>
          <p:nvSpPr>
            <p:cNvPr id="8" name="Freeform 5"/>
            <p:cNvSpPr>
              <a:spLocks noEditPoints="1"/>
            </p:cNvSpPr>
            <p:nvPr/>
          </p:nvSpPr>
          <p:spPr bwMode="auto">
            <a:xfrm>
              <a:off x="3578225" y="1146175"/>
              <a:ext cx="1725613" cy="498475"/>
            </a:xfrm>
            <a:custGeom>
              <a:avLst/>
              <a:gdLst>
                <a:gd name="T0" fmla="*/ 0 w 1087"/>
                <a:gd name="T1" fmla="*/ 0 h 314"/>
                <a:gd name="T2" fmla="*/ 0 w 1087"/>
                <a:gd name="T3" fmla="*/ 314 h 314"/>
                <a:gd name="T4" fmla="*/ 0 w 1087"/>
                <a:gd name="T5" fmla="*/ 314 h 314"/>
                <a:gd name="T6" fmla="*/ 1087 w 1087"/>
                <a:gd name="T7" fmla="*/ 314 h 314"/>
                <a:gd name="T8" fmla="*/ 1087 w 1087"/>
                <a:gd name="T9" fmla="*/ 0 h 314"/>
                <a:gd name="T10" fmla="*/ 0 w 1087"/>
                <a:gd name="T11" fmla="*/ 0 h 314"/>
                <a:gd name="T12" fmla="*/ 1018 w 1087"/>
                <a:gd name="T13" fmla="*/ 245 h 314"/>
                <a:gd name="T14" fmla="*/ 69 w 1087"/>
                <a:gd name="T15" fmla="*/ 245 h 314"/>
                <a:gd name="T16" fmla="*/ 69 w 1087"/>
                <a:gd name="T17" fmla="*/ 69 h 314"/>
                <a:gd name="T18" fmla="*/ 1018 w 1087"/>
                <a:gd name="T19" fmla="*/ 69 h 314"/>
                <a:gd name="T20" fmla="*/ 1018 w 1087"/>
                <a:gd name="T21" fmla="*/ 245 h 314"/>
                <a:gd name="T22" fmla="*/ 1018 w 1087"/>
                <a:gd name="T23" fmla="*/ 245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7" h="314">
                  <a:moveTo>
                    <a:pt x="0" y="0"/>
                  </a:moveTo>
                  <a:lnTo>
                    <a:pt x="0" y="314"/>
                  </a:lnTo>
                  <a:lnTo>
                    <a:pt x="0" y="314"/>
                  </a:lnTo>
                  <a:lnTo>
                    <a:pt x="1087" y="314"/>
                  </a:lnTo>
                  <a:lnTo>
                    <a:pt x="1087" y="0"/>
                  </a:lnTo>
                  <a:lnTo>
                    <a:pt x="0" y="0"/>
                  </a:lnTo>
                  <a:close/>
                  <a:moveTo>
                    <a:pt x="1018" y="245"/>
                  </a:moveTo>
                  <a:lnTo>
                    <a:pt x="69" y="245"/>
                  </a:lnTo>
                  <a:lnTo>
                    <a:pt x="69" y="69"/>
                  </a:lnTo>
                  <a:lnTo>
                    <a:pt x="1018" y="69"/>
                  </a:lnTo>
                  <a:lnTo>
                    <a:pt x="1018" y="245"/>
                  </a:lnTo>
                  <a:lnTo>
                    <a:pt x="1018" y="245"/>
                  </a:lnTo>
                  <a:close/>
                </a:path>
              </a:pathLst>
            </a:custGeom>
            <a:solidFill>
              <a:srgbClr val="00B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3578225" y="1968500"/>
              <a:ext cx="5038725" cy="1289050"/>
            </a:xfrm>
            <a:custGeom>
              <a:avLst/>
              <a:gdLst>
                <a:gd name="T0" fmla="*/ 80 w 1341"/>
                <a:gd name="T1" fmla="*/ 52 h 342"/>
                <a:gd name="T2" fmla="*/ 29 w 1341"/>
                <a:gd name="T3" fmla="*/ 77 h 342"/>
                <a:gd name="T4" fmla="*/ 212 w 1341"/>
                <a:gd name="T5" fmla="*/ 93 h 342"/>
                <a:gd name="T6" fmla="*/ 174 w 1341"/>
                <a:gd name="T7" fmla="*/ 134 h 342"/>
                <a:gd name="T8" fmla="*/ 272 w 1341"/>
                <a:gd name="T9" fmla="*/ 132 h 342"/>
                <a:gd name="T10" fmla="*/ 276 w 1341"/>
                <a:gd name="T11" fmla="*/ 38 h 342"/>
                <a:gd name="T12" fmla="*/ 327 w 1341"/>
                <a:gd name="T13" fmla="*/ 132 h 342"/>
                <a:gd name="T14" fmla="*/ 398 w 1341"/>
                <a:gd name="T15" fmla="*/ 0 h 342"/>
                <a:gd name="T16" fmla="*/ 402 w 1341"/>
                <a:gd name="T17" fmla="*/ 134 h 342"/>
                <a:gd name="T18" fmla="*/ 448 w 1341"/>
                <a:gd name="T19" fmla="*/ 93 h 342"/>
                <a:gd name="T20" fmla="*/ 448 w 1341"/>
                <a:gd name="T21" fmla="*/ 74 h 342"/>
                <a:gd name="T22" fmla="*/ 642 w 1341"/>
                <a:gd name="T23" fmla="*/ 60 h 342"/>
                <a:gd name="T24" fmla="*/ 642 w 1341"/>
                <a:gd name="T25" fmla="*/ 131 h 342"/>
                <a:gd name="T26" fmla="*/ 570 w 1341"/>
                <a:gd name="T27" fmla="*/ 111 h 342"/>
                <a:gd name="T28" fmla="*/ 530 w 1341"/>
                <a:gd name="T29" fmla="*/ 60 h 342"/>
                <a:gd name="T30" fmla="*/ 558 w 1341"/>
                <a:gd name="T31" fmla="*/ 38 h 342"/>
                <a:gd name="T32" fmla="*/ 738 w 1341"/>
                <a:gd name="T33" fmla="*/ 89 h 342"/>
                <a:gd name="T34" fmla="*/ 787 w 1341"/>
                <a:gd name="T35" fmla="*/ 45 h 342"/>
                <a:gd name="T36" fmla="*/ 736 w 1341"/>
                <a:gd name="T37" fmla="*/ 65 h 342"/>
                <a:gd name="T38" fmla="*/ 848 w 1341"/>
                <a:gd name="T39" fmla="*/ 73 h 342"/>
                <a:gd name="T40" fmla="*/ 876 w 1341"/>
                <a:gd name="T41" fmla="*/ 73 h 342"/>
                <a:gd name="T42" fmla="*/ 833 w 1341"/>
                <a:gd name="T43" fmla="*/ 91 h 342"/>
                <a:gd name="T44" fmla="*/ 965 w 1341"/>
                <a:gd name="T45" fmla="*/ 43 h 342"/>
                <a:gd name="T46" fmla="*/ 964 w 1341"/>
                <a:gd name="T47" fmla="*/ 103 h 342"/>
                <a:gd name="T48" fmla="*/ 1010 w 1341"/>
                <a:gd name="T49" fmla="*/ 132 h 342"/>
                <a:gd name="T50" fmla="*/ 1070 w 1341"/>
                <a:gd name="T51" fmla="*/ 38 h 342"/>
                <a:gd name="T52" fmla="*/ 1010 w 1341"/>
                <a:gd name="T53" fmla="*/ 89 h 342"/>
                <a:gd name="T54" fmla="*/ 1133 w 1341"/>
                <a:gd name="T55" fmla="*/ 73 h 342"/>
                <a:gd name="T56" fmla="*/ 1160 w 1341"/>
                <a:gd name="T57" fmla="*/ 73 h 342"/>
                <a:gd name="T58" fmla="*/ 1117 w 1341"/>
                <a:gd name="T59" fmla="*/ 91 h 342"/>
                <a:gd name="T60" fmla="*/ 1239 w 1341"/>
                <a:gd name="T61" fmla="*/ 39 h 342"/>
                <a:gd name="T62" fmla="*/ 1180 w 1341"/>
                <a:gd name="T63" fmla="*/ 132 h 342"/>
                <a:gd name="T64" fmla="*/ 1246 w 1341"/>
                <a:gd name="T65" fmla="*/ 85 h 342"/>
                <a:gd name="T66" fmla="*/ 1314 w 1341"/>
                <a:gd name="T67" fmla="*/ 132 h 342"/>
                <a:gd name="T68" fmla="*/ 1295 w 1341"/>
                <a:gd name="T69" fmla="*/ 110 h 342"/>
                <a:gd name="T70" fmla="*/ 18 w 1341"/>
                <a:gd name="T71" fmla="*/ 231 h 342"/>
                <a:gd name="T72" fmla="*/ 81 w 1341"/>
                <a:gd name="T73" fmla="*/ 307 h 342"/>
                <a:gd name="T74" fmla="*/ 164 w 1341"/>
                <a:gd name="T75" fmla="*/ 307 h 342"/>
                <a:gd name="T76" fmla="*/ 103 w 1341"/>
                <a:gd name="T77" fmla="*/ 214 h 342"/>
                <a:gd name="T78" fmla="*/ 252 w 1341"/>
                <a:gd name="T79" fmla="*/ 229 h 342"/>
                <a:gd name="T80" fmla="*/ 252 w 1341"/>
                <a:gd name="T81" fmla="*/ 307 h 342"/>
                <a:gd name="T82" fmla="*/ 211 w 1341"/>
                <a:gd name="T83" fmla="*/ 214 h 342"/>
                <a:gd name="T84" fmla="*/ 305 w 1341"/>
                <a:gd name="T85" fmla="*/ 212 h 342"/>
                <a:gd name="T86" fmla="*/ 338 w 1341"/>
                <a:gd name="T87" fmla="*/ 285 h 342"/>
                <a:gd name="T88" fmla="*/ 281 w 1341"/>
                <a:gd name="T89" fmla="*/ 251 h 342"/>
                <a:gd name="T90" fmla="*/ 403 w 1341"/>
                <a:gd name="T91" fmla="*/ 229 h 342"/>
                <a:gd name="T92" fmla="*/ 382 w 1341"/>
                <a:gd name="T93" fmla="*/ 228 h 342"/>
                <a:gd name="T94" fmla="*/ 430 w 1341"/>
                <a:gd name="T95" fmla="*/ 342 h 342"/>
                <a:gd name="T96" fmla="*/ 498 w 1341"/>
                <a:gd name="T97" fmla="*/ 260 h 342"/>
                <a:gd name="T98" fmla="*/ 577 w 1341"/>
                <a:gd name="T99" fmla="*/ 212 h 342"/>
                <a:gd name="T100" fmla="*/ 554 w 1341"/>
                <a:gd name="T101" fmla="*/ 307 h 342"/>
                <a:gd name="T102" fmla="*/ 623 w 1341"/>
                <a:gd name="T103" fmla="*/ 187 h 342"/>
                <a:gd name="T104" fmla="*/ 621 w 1341"/>
                <a:gd name="T105" fmla="*/ 307 h 342"/>
                <a:gd name="T106" fmla="*/ 644 w 1341"/>
                <a:gd name="T107" fmla="*/ 300 h 342"/>
                <a:gd name="T108" fmla="*/ 644 w 1341"/>
                <a:gd name="T109" fmla="*/ 240 h 342"/>
                <a:gd name="T110" fmla="*/ 661 w 1341"/>
                <a:gd name="T111" fmla="*/ 238 h 342"/>
                <a:gd name="T112" fmla="*/ 807 w 1341"/>
                <a:gd name="T113" fmla="*/ 266 h 342"/>
                <a:gd name="T114" fmla="*/ 772 w 1341"/>
                <a:gd name="T115" fmla="*/ 309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41" h="342">
                  <a:moveTo>
                    <a:pt x="29" y="132"/>
                  </a:moveTo>
                  <a:cubicBezTo>
                    <a:pt x="0" y="132"/>
                    <a:pt x="0" y="132"/>
                    <a:pt x="0" y="1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80" y="52"/>
                    <a:pt x="80" y="52"/>
                    <a:pt x="80" y="52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132"/>
                    <a:pt x="109" y="132"/>
                    <a:pt x="109" y="132"/>
                  </a:cubicBezTo>
                  <a:cubicBezTo>
                    <a:pt x="80" y="132"/>
                    <a:pt x="80" y="132"/>
                    <a:pt x="80" y="132"/>
                  </a:cubicBezTo>
                  <a:cubicBezTo>
                    <a:pt x="80" y="77"/>
                    <a:pt x="80" y="77"/>
                    <a:pt x="80" y="77"/>
                  </a:cubicBezTo>
                  <a:cubicBezTo>
                    <a:pt x="29" y="77"/>
                    <a:pt x="29" y="77"/>
                    <a:pt x="29" y="77"/>
                  </a:cubicBezTo>
                  <a:lnTo>
                    <a:pt x="29" y="132"/>
                  </a:lnTo>
                  <a:close/>
                  <a:moveTo>
                    <a:pt x="174" y="134"/>
                  </a:moveTo>
                  <a:cubicBezTo>
                    <a:pt x="145" y="134"/>
                    <a:pt x="125" y="116"/>
                    <a:pt x="125" y="85"/>
                  </a:cubicBezTo>
                  <a:cubicBezTo>
                    <a:pt x="125" y="56"/>
                    <a:pt x="144" y="36"/>
                    <a:pt x="170" y="36"/>
                  </a:cubicBezTo>
                  <a:cubicBezTo>
                    <a:pt x="198" y="36"/>
                    <a:pt x="212" y="55"/>
                    <a:pt x="212" y="83"/>
                  </a:cubicBezTo>
                  <a:cubicBezTo>
                    <a:pt x="212" y="93"/>
                    <a:pt x="212" y="93"/>
                    <a:pt x="212" y="93"/>
                  </a:cubicBezTo>
                  <a:cubicBezTo>
                    <a:pt x="152" y="93"/>
                    <a:pt x="152" y="93"/>
                    <a:pt x="152" y="93"/>
                  </a:cubicBezTo>
                  <a:cubicBezTo>
                    <a:pt x="155" y="108"/>
                    <a:pt x="167" y="112"/>
                    <a:pt x="178" y="112"/>
                  </a:cubicBezTo>
                  <a:cubicBezTo>
                    <a:pt x="188" y="112"/>
                    <a:pt x="195" y="110"/>
                    <a:pt x="204" y="104"/>
                  </a:cubicBezTo>
                  <a:cubicBezTo>
                    <a:pt x="205" y="104"/>
                    <a:pt x="205" y="104"/>
                    <a:pt x="205" y="104"/>
                  </a:cubicBezTo>
                  <a:cubicBezTo>
                    <a:pt x="205" y="126"/>
                    <a:pt x="205" y="126"/>
                    <a:pt x="205" y="126"/>
                  </a:cubicBezTo>
                  <a:cubicBezTo>
                    <a:pt x="198" y="131"/>
                    <a:pt x="187" y="134"/>
                    <a:pt x="174" y="134"/>
                  </a:cubicBezTo>
                  <a:close/>
                  <a:moveTo>
                    <a:pt x="152" y="74"/>
                  </a:moveTo>
                  <a:cubicBezTo>
                    <a:pt x="186" y="74"/>
                    <a:pt x="186" y="74"/>
                    <a:pt x="186" y="74"/>
                  </a:cubicBezTo>
                  <a:cubicBezTo>
                    <a:pt x="186" y="64"/>
                    <a:pt x="182" y="58"/>
                    <a:pt x="170" y="58"/>
                  </a:cubicBezTo>
                  <a:cubicBezTo>
                    <a:pt x="162" y="58"/>
                    <a:pt x="155" y="61"/>
                    <a:pt x="152" y="74"/>
                  </a:cubicBezTo>
                  <a:close/>
                  <a:moveTo>
                    <a:pt x="287" y="77"/>
                  </a:moveTo>
                  <a:cubicBezTo>
                    <a:pt x="272" y="132"/>
                    <a:pt x="272" y="132"/>
                    <a:pt x="272" y="132"/>
                  </a:cubicBezTo>
                  <a:cubicBezTo>
                    <a:pt x="247" y="132"/>
                    <a:pt x="247" y="132"/>
                    <a:pt x="247" y="132"/>
                  </a:cubicBezTo>
                  <a:cubicBezTo>
                    <a:pt x="218" y="39"/>
                    <a:pt x="218" y="39"/>
                    <a:pt x="218" y="39"/>
                  </a:cubicBezTo>
                  <a:cubicBezTo>
                    <a:pt x="218" y="38"/>
                    <a:pt x="218" y="38"/>
                    <a:pt x="218" y="38"/>
                  </a:cubicBezTo>
                  <a:cubicBezTo>
                    <a:pt x="246" y="38"/>
                    <a:pt x="246" y="38"/>
                    <a:pt x="246" y="38"/>
                  </a:cubicBezTo>
                  <a:cubicBezTo>
                    <a:pt x="261" y="93"/>
                    <a:pt x="261" y="93"/>
                    <a:pt x="261" y="93"/>
                  </a:cubicBezTo>
                  <a:cubicBezTo>
                    <a:pt x="276" y="38"/>
                    <a:pt x="276" y="38"/>
                    <a:pt x="276" y="38"/>
                  </a:cubicBezTo>
                  <a:cubicBezTo>
                    <a:pt x="298" y="38"/>
                    <a:pt x="298" y="38"/>
                    <a:pt x="298" y="38"/>
                  </a:cubicBezTo>
                  <a:cubicBezTo>
                    <a:pt x="313" y="93"/>
                    <a:pt x="313" y="93"/>
                    <a:pt x="313" y="93"/>
                  </a:cubicBezTo>
                  <a:cubicBezTo>
                    <a:pt x="329" y="38"/>
                    <a:pt x="329" y="38"/>
                    <a:pt x="329" y="38"/>
                  </a:cubicBezTo>
                  <a:cubicBezTo>
                    <a:pt x="355" y="38"/>
                    <a:pt x="355" y="38"/>
                    <a:pt x="355" y="38"/>
                  </a:cubicBezTo>
                  <a:cubicBezTo>
                    <a:pt x="355" y="39"/>
                    <a:pt x="355" y="39"/>
                    <a:pt x="355" y="39"/>
                  </a:cubicBezTo>
                  <a:cubicBezTo>
                    <a:pt x="327" y="132"/>
                    <a:pt x="327" y="132"/>
                    <a:pt x="327" y="132"/>
                  </a:cubicBezTo>
                  <a:cubicBezTo>
                    <a:pt x="302" y="132"/>
                    <a:pt x="302" y="132"/>
                    <a:pt x="302" y="132"/>
                  </a:cubicBezTo>
                  <a:lnTo>
                    <a:pt x="287" y="77"/>
                  </a:lnTo>
                  <a:close/>
                  <a:moveTo>
                    <a:pt x="402" y="134"/>
                  </a:moveTo>
                  <a:cubicBezTo>
                    <a:pt x="379" y="134"/>
                    <a:pt x="370" y="125"/>
                    <a:pt x="370" y="104"/>
                  </a:cubicBezTo>
                  <a:cubicBezTo>
                    <a:pt x="370" y="0"/>
                    <a:pt x="370" y="0"/>
                    <a:pt x="370" y="0"/>
                  </a:cubicBezTo>
                  <a:cubicBezTo>
                    <a:pt x="398" y="0"/>
                    <a:pt x="398" y="0"/>
                    <a:pt x="398" y="0"/>
                  </a:cubicBezTo>
                  <a:cubicBezTo>
                    <a:pt x="398" y="102"/>
                    <a:pt x="398" y="102"/>
                    <a:pt x="398" y="102"/>
                  </a:cubicBezTo>
                  <a:cubicBezTo>
                    <a:pt x="398" y="108"/>
                    <a:pt x="400" y="111"/>
                    <a:pt x="406" y="111"/>
                  </a:cubicBezTo>
                  <a:cubicBezTo>
                    <a:pt x="408" y="111"/>
                    <a:pt x="410" y="110"/>
                    <a:pt x="412" y="109"/>
                  </a:cubicBezTo>
                  <a:cubicBezTo>
                    <a:pt x="413" y="109"/>
                    <a:pt x="413" y="109"/>
                    <a:pt x="413" y="109"/>
                  </a:cubicBezTo>
                  <a:cubicBezTo>
                    <a:pt x="413" y="132"/>
                    <a:pt x="413" y="132"/>
                    <a:pt x="413" y="132"/>
                  </a:cubicBezTo>
                  <a:cubicBezTo>
                    <a:pt x="410" y="133"/>
                    <a:pt x="406" y="134"/>
                    <a:pt x="402" y="134"/>
                  </a:cubicBezTo>
                  <a:close/>
                  <a:moveTo>
                    <a:pt x="469" y="134"/>
                  </a:moveTo>
                  <a:cubicBezTo>
                    <a:pt x="440" y="134"/>
                    <a:pt x="420" y="116"/>
                    <a:pt x="420" y="85"/>
                  </a:cubicBezTo>
                  <a:cubicBezTo>
                    <a:pt x="420" y="56"/>
                    <a:pt x="440" y="36"/>
                    <a:pt x="465" y="36"/>
                  </a:cubicBezTo>
                  <a:cubicBezTo>
                    <a:pt x="494" y="36"/>
                    <a:pt x="507" y="55"/>
                    <a:pt x="507" y="83"/>
                  </a:cubicBezTo>
                  <a:cubicBezTo>
                    <a:pt x="507" y="93"/>
                    <a:pt x="507" y="93"/>
                    <a:pt x="507" y="93"/>
                  </a:cubicBezTo>
                  <a:cubicBezTo>
                    <a:pt x="448" y="93"/>
                    <a:pt x="448" y="93"/>
                    <a:pt x="448" y="93"/>
                  </a:cubicBezTo>
                  <a:cubicBezTo>
                    <a:pt x="451" y="108"/>
                    <a:pt x="462" y="112"/>
                    <a:pt x="474" y="112"/>
                  </a:cubicBezTo>
                  <a:cubicBezTo>
                    <a:pt x="484" y="112"/>
                    <a:pt x="491" y="110"/>
                    <a:pt x="500" y="104"/>
                  </a:cubicBezTo>
                  <a:cubicBezTo>
                    <a:pt x="501" y="104"/>
                    <a:pt x="501" y="104"/>
                    <a:pt x="501" y="104"/>
                  </a:cubicBezTo>
                  <a:cubicBezTo>
                    <a:pt x="501" y="126"/>
                    <a:pt x="501" y="126"/>
                    <a:pt x="501" y="126"/>
                  </a:cubicBezTo>
                  <a:cubicBezTo>
                    <a:pt x="493" y="131"/>
                    <a:pt x="482" y="134"/>
                    <a:pt x="469" y="134"/>
                  </a:cubicBezTo>
                  <a:close/>
                  <a:moveTo>
                    <a:pt x="448" y="74"/>
                  </a:moveTo>
                  <a:cubicBezTo>
                    <a:pt x="482" y="74"/>
                    <a:pt x="482" y="74"/>
                    <a:pt x="482" y="74"/>
                  </a:cubicBezTo>
                  <a:cubicBezTo>
                    <a:pt x="481" y="64"/>
                    <a:pt x="477" y="58"/>
                    <a:pt x="466" y="58"/>
                  </a:cubicBezTo>
                  <a:cubicBezTo>
                    <a:pt x="457" y="58"/>
                    <a:pt x="450" y="61"/>
                    <a:pt x="448" y="74"/>
                  </a:cubicBezTo>
                  <a:close/>
                  <a:moveTo>
                    <a:pt x="622" y="38"/>
                  </a:moveTo>
                  <a:cubicBezTo>
                    <a:pt x="642" y="38"/>
                    <a:pt x="642" y="38"/>
                    <a:pt x="642" y="38"/>
                  </a:cubicBezTo>
                  <a:cubicBezTo>
                    <a:pt x="642" y="60"/>
                    <a:pt x="642" y="60"/>
                    <a:pt x="642" y="60"/>
                  </a:cubicBezTo>
                  <a:cubicBezTo>
                    <a:pt x="622" y="60"/>
                    <a:pt x="622" y="60"/>
                    <a:pt x="622" y="60"/>
                  </a:cubicBezTo>
                  <a:cubicBezTo>
                    <a:pt x="622" y="99"/>
                    <a:pt x="622" y="99"/>
                    <a:pt x="622" y="99"/>
                  </a:cubicBezTo>
                  <a:cubicBezTo>
                    <a:pt x="622" y="107"/>
                    <a:pt x="625" y="111"/>
                    <a:pt x="633" y="111"/>
                  </a:cubicBezTo>
                  <a:cubicBezTo>
                    <a:pt x="636" y="111"/>
                    <a:pt x="639" y="110"/>
                    <a:pt x="642" y="109"/>
                  </a:cubicBezTo>
                  <a:cubicBezTo>
                    <a:pt x="642" y="109"/>
                    <a:pt x="642" y="109"/>
                    <a:pt x="642" y="109"/>
                  </a:cubicBezTo>
                  <a:cubicBezTo>
                    <a:pt x="642" y="131"/>
                    <a:pt x="642" y="131"/>
                    <a:pt x="642" y="131"/>
                  </a:cubicBezTo>
                  <a:cubicBezTo>
                    <a:pt x="639" y="132"/>
                    <a:pt x="633" y="134"/>
                    <a:pt x="625" y="134"/>
                  </a:cubicBezTo>
                  <a:cubicBezTo>
                    <a:pt x="603" y="134"/>
                    <a:pt x="594" y="124"/>
                    <a:pt x="594" y="100"/>
                  </a:cubicBezTo>
                  <a:cubicBezTo>
                    <a:pt x="594" y="60"/>
                    <a:pt x="594" y="60"/>
                    <a:pt x="594" y="60"/>
                  </a:cubicBezTo>
                  <a:cubicBezTo>
                    <a:pt x="558" y="60"/>
                    <a:pt x="558" y="60"/>
                    <a:pt x="558" y="60"/>
                  </a:cubicBezTo>
                  <a:cubicBezTo>
                    <a:pt x="558" y="99"/>
                    <a:pt x="558" y="99"/>
                    <a:pt x="558" y="99"/>
                  </a:cubicBezTo>
                  <a:cubicBezTo>
                    <a:pt x="558" y="107"/>
                    <a:pt x="561" y="111"/>
                    <a:pt x="570" y="111"/>
                  </a:cubicBezTo>
                  <a:cubicBezTo>
                    <a:pt x="572" y="111"/>
                    <a:pt x="575" y="110"/>
                    <a:pt x="578" y="109"/>
                  </a:cubicBezTo>
                  <a:cubicBezTo>
                    <a:pt x="579" y="109"/>
                    <a:pt x="579" y="109"/>
                    <a:pt x="579" y="109"/>
                  </a:cubicBezTo>
                  <a:cubicBezTo>
                    <a:pt x="579" y="131"/>
                    <a:pt x="579" y="131"/>
                    <a:pt x="579" y="131"/>
                  </a:cubicBezTo>
                  <a:cubicBezTo>
                    <a:pt x="575" y="132"/>
                    <a:pt x="570" y="134"/>
                    <a:pt x="562" y="134"/>
                  </a:cubicBezTo>
                  <a:cubicBezTo>
                    <a:pt x="539" y="134"/>
                    <a:pt x="530" y="124"/>
                    <a:pt x="530" y="100"/>
                  </a:cubicBezTo>
                  <a:cubicBezTo>
                    <a:pt x="530" y="60"/>
                    <a:pt x="530" y="60"/>
                    <a:pt x="530" y="60"/>
                  </a:cubicBezTo>
                  <a:cubicBezTo>
                    <a:pt x="516" y="60"/>
                    <a:pt x="516" y="60"/>
                    <a:pt x="516" y="60"/>
                  </a:cubicBezTo>
                  <a:cubicBezTo>
                    <a:pt x="516" y="38"/>
                    <a:pt x="516" y="38"/>
                    <a:pt x="516" y="38"/>
                  </a:cubicBezTo>
                  <a:cubicBezTo>
                    <a:pt x="530" y="38"/>
                    <a:pt x="530" y="38"/>
                    <a:pt x="530" y="38"/>
                  </a:cubicBezTo>
                  <a:cubicBezTo>
                    <a:pt x="530" y="12"/>
                    <a:pt x="530" y="12"/>
                    <a:pt x="530" y="12"/>
                  </a:cubicBezTo>
                  <a:cubicBezTo>
                    <a:pt x="558" y="12"/>
                    <a:pt x="558" y="12"/>
                    <a:pt x="558" y="12"/>
                  </a:cubicBezTo>
                  <a:cubicBezTo>
                    <a:pt x="558" y="38"/>
                    <a:pt x="558" y="38"/>
                    <a:pt x="558" y="38"/>
                  </a:cubicBezTo>
                  <a:cubicBezTo>
                    <a:pt x="594" y="38"/>
                    <a:pt x="594" y="38"/>
                    <a:pt x="594" y="38"/>
                  </a:cubicBezTo>
                  <a:cubicBezTo>
                    <a:pt x="594" y="12"/>
                    <a:pt x="594" y="12"/>
                    <a:pt x="594" y="12"/>
                  </a:cubicBezTo>
                  <a:cubicBezTo>
                    <a:pt x="622" y="12"/>
                    <a:pt x="622" y="12"/>
                    <a:pt x="622" y="12"/>
                  </a:cubicBezTo>
                  <a:cubicBezTo>
                    <a:pt x="622" y="38"/>
                    <a:pt x="622" y="38"/>
                    <a:pt x="622" y="38"/>
                  </a:cubicBezTo>
                  <a:close/>
                  <a:moveTo>
                    <a:pt x="787" y="45"/>
                  </a:moveTo>
                  <a:cubicBezTo>
                    <a:pt x="787" y="73"/>
                    <a:pt x="768" y="89"/>
                    <a:pt x="738" y="89"/>
                  </a:cubicBezTo>
                  <a:cubicBezTo>
                    <a:pt x="718" y="89"/>
                    <a:pt x="718" y="89"/>
                    <a:pt x="718" y="89"/>
                  </a:cubicBezTo>
                  <a:cubicBezTo>
                    <a:pt x="718" y="132"/>
                    <a:pt x="718" y="132"/>
                    <a:pt x="718" y="132"/>
                  </a:cubicBezTo>
                  <a:cubicBezTo>
                    <a:pt x="689" y="132"/>
                    <a:pt x="689" y="132"/>
                    <a:pt x="689" y="132"/>
                  </a:cubicBezTo>
                  <a:cubicBezTo>
                    <a:pt x="689" y="0"/>
                    <a:pt x="689" y="0"/>
                    <a:pt x="689" y="0"/>
                  </a:cubicBezTo>
                  <a:cubicBezTo>
                    <a:pt x="738" y="0"/>
                    <a:pt x="738" y="0"/>
                    <a:pt x="738" y="0"/>
                  </a:cubicBezTo>
                  <a:cubicBezTo>
                    <a:pt x="768" y="0"/>
                    <a:pt x="787" y="16"/>
                    <a:pt x="787" y="45"/>
                  </a:cubicBezTo>
                  <a:close/>
                  <a:moveTo>
                    <a:pt x="736" y="65"/>
                  </a:moveTo>
                  <a:cubicBezTo>
                    <a:pt x="751" y="65"/>
                    <a:pt x="758" y="57"/>
                    <a:pt x="758" y="45"/>
                  </a:cubicBezTo>
                  <a:cubicBezTo>
                    <a:pt x="758" y="33"/>
                    <a:pt x="751" y="24"/>
                    <a:pt x="736" y="24"/>
                  </a:cubicBezTo>
                  <a:cubicBezTo>
                    <a:pt x="718" y="24"/>
                    <a:pt x="718" y="24"/>
                    <a:pt x="718" y="24"/>
                  </a:cubicBezTo>
                  <a:cubicBezTo>
                    <a:pt x="718" y="65"/>
                    <a:pt x="718" y="65"/>
                    <a:pt x="718" y="65"/>
                  </a:cubicBezTo>
                  <a:lnTo>
                    <a:pt x="736" y="65"/>
                  </a:lnTo>
                  <a:close/>
                  <a:moveTo>
                    <a:pt x="849" y="123"/>
                  </a:moveTo>
                  <a:cubicBezTo>
                    <a:pt x="843" y="130"/>
                    <a:pt x="834" y="134"/>
                    <a:pt x="824" y="134"/>
                  </a:cubicBezTo>
                  <a:cubicBezTo>
                    <a:pt x="806" y="134"/>
                    <a:pt x="791" y="122"/>
                    <a:pt x="791" y="103"/>
                  </a:cubicBezTo>
                  <a:cubicBezTo>
                    <a:pt x="791" y="84"/>
                    <a:pt x="806" y="72"/>
                    <a:pt x="827" y="72"/>
                  </a:cubicBezTo>
                  <a:cubicBezTo>
                    <a:pt x="834" y="72"/>
                    <a:pt x="841" y="73"/>
                    <a:pt x="848" y="75"/>
                  </a:cubicBezTo>
                  <a:cubicBezTo>
                    <a:pt x="848" y="73"/>
                    <a:pt x="848" y="73"/>
                    <a:pt x="848" y="73"/>
                  </a:cubicBezTo>
                  <a:cubicBezTo>
                    <a:pt x="848" y="63"/>
                    <a:pt x="842" y="59"/>
                    <a:pt x="827" y="59"/>
                  </a:cubicBezTo>
                  <a:cubicBezTo>
                    <a:pt x="818" y="59"/>
                    <a:pt x="809" y="62"/>
                    <a:pt x="801" y="66"/>
                  </a:cubicBezTo>
                  <a:cubicBezTo>
                    <a:pt x="800" y="66"/>
                    <a:pt x="800" y="66"/>
                    <a:pt x="800" y="66"/>
                  </a:cubicBezTo>
                  <a:cubicBezTo>
                    <a:pt x="800" y="44"/>
                    <a:pt x="800" y="44"/>
                    <a:pt x="800" y="44"/>
                  </a:cubicBezTo>
                  <a:cubicBezTo>
                    <a:pt x="807" y="40"/>
                    <a:pt x="820" y="36"/>
                    <a:pt x="832" y="36"/>
                  </a:cubicBezTo>
                  <a:cubicBezTo>
                    <a:pt x="860" y="36"/>
                    <a:pt x="876" y="49"/>
                    <a:pt x="876" y="73"/>
                  </a:cubicBezTo>
                  <a:cubicBezTo>
                    <a:pt x="876" y="132"/>
                    <a:pt x="876" y="132"/>
                    <a:pt x="876" y="132"/>
                  </a:cubicBezTo>
                  <a:cubicBezTo>
                    <a:pt x="849" y="132"/>
                    <a:pt x="849" y="132"/>
                    <a:pt x="849" y="132"/>
                  </a:cubicBezTo>
                  <a:cubicBezTo>
                    <a:pt x="849" y="123"/>
                    <a:pt x="849" y="123"/>
                    <a:pt x="849" y="123"/>
                  </a:cubicBezTo>
                  <a:close/>
                  <a:moveTo>
                    <a:pt x="848" y="102"/>
                  </a:moveTo>
                  <a:cubicBezTo>
                    <a:pt x="848" y="94"/>
                    <a:pt x="848" y="94"/>
                    <a:pt x="848" y="94"/>
                  </a:cubicBezTo>
                  <a:cubicBezTo>
                    <a:pt x="844" y="92"/>
                    <a:pt x="838" y="91"/>
                    <a:pt x="833" y="91"/>
                  </a:cubicBezTo>
                  <a:cubicBezTo>
                    <a:pt x="823" y="91"/>
                    <a:pt x="818" y="95"/>
                    <a:pt x="818" y="102"/>
                  </a:cubicBezTo>
                  <a:cubicBezTo>
                    <a:pt x="818" y="110"/>
                    <a:pt x="823" y="113"/>
                    <a:pt x="832" y="113"/>
                  </a:cubicBezTo>
                  <a:cubicBezTo>
                    <a:pt x="839" y="113"/>
                    <a:pt x="845" y="109"/>
                    <a:pt x="848" y="102"/>
                  </a:cubicBezTo>
                  <a:close/>
                  <a:moveTo>
                    <a:pt x="890" y="85"/>
                  </a:moveTo>
                  <a:cubicBezTo>
                    <a:pt x="890" y="55"/>
                    <a:pt x="911" y="36"/>
                    <a:pt x="939" y="36"/>
                  </a:cubicBezTo>
                  <a:cubicBezTo>
                    <a:pt x="949" y="36"/>
                    <a:pt x="958" y="38"/>
                    <a:pt x="965" y="43"/>
                  </a:cubicBezTo>
                  <a:cubicBezTo>
                    <a:pt x="965" y="67"/>
                    <a:pt x="965" y="67"/>
                    <a:pt x="965" y="67"/>
                  </a:cubicBezTo>
                  <a:cubicBezTo>
                    <a:pt x="964" y="67"/>
                    <a:pt x="964" y="67"/>
                    <a:pt x="964" y="67"/>
                  </a:cubicBezTo>
                  <a:cubicBezTo>
                    <a:pt x="958" y="62"/>
                    <a:pt x="951" y="60"/>
                    <a:pt x="943" y="60"/>
                  </a:cubicBezTo>
                  <a:cubicBezTo>
                    <a:pt x="929" y="60"/>
                    <a:pt x="918" y="69"/>
                    <a:pt x="918" y="85"/>
                  </a:cubicBezTo>
                  <a:cubicBezTo>
                    <a:pt x="918" y="101"/>
                    <a:pt x="929" y="110"/>
                    <a:pt x="943" y="110"/>
                  </a:cubicBezTo>
                  <a:cubicBezTo>
                    <a:pt x="951" y="110"/>
                    <a:pt x="958" y="108"/>
                    <a:pt x="964" y="103"/>
                  </a:cubicBezTo>
                  <a:cubicBezTo>
                    <a:pt x="965" y="103"/>
                    <a:pt x="965" y="103"/>
                    <a:pt x="965" y="103"/>
                  </a:cubicBezTo>
                  <a:cubicBezTo>
                    <a:pt x="965" y="127"/>
                    <a:pt x="965" y="127"/>
                    <a:pt x="965" y="127"/>
                  </a:cubicBezTo>
                  <a:cubicBezTo>
                    <a:pt x="958" y="132"/>
                    <a:pt x="949" y="134"/>
                    <a:pt x="939" y="134"/>
                  </a:cubicBezTo>
                  <a:cubicBezTo>
                    <a:pt x="911" y="134"/>
                    <a:pt x="890" y="115"/>
                    <a:pt x="890" y="85"/>
                  </a:cubicBezTo>
                  <a:close/>
                  <a:moveTo>
                    <a:pt x="1010" y="89"/>
                  </a:moveTo>
                  <a:cubicBezTo>
                    <a:pt x="1010" y="132"/>
                    <a:pt x="1010" y="132"/>
                    <a:pt x="1010" y="132"/>
                  </a:cubicBezTo>
                  <a:cubicBezTo>
                    <a:pt x="983" y="132"/>
                    <a:pt x="983" y="132"/>
                    <a:pt x="983" y="132"/>
                  </a:cubicBezTo>
                  <a:cubicBezTo>
                    <a:pt x="983" y="0"/>
                    <a:pt x="983" y="0"/>
                    <a:pt x="983" y="0"/>
                  </a:cubicBezTo>
                  <a:cubicBezTo>
                    <a:pt x="1010" y="0"/>
                    <a:pt x="1010" y="0"/>
                    <a:pt x="1010" y="0"/>
                  </a:cubicBezTo>
                  <a:cubicBezTo>
                    <a:pt x="1010" y="75"/>
                    <a:pt x="1010" y="75"/>
                    <a:pt x="1010" y="75"/>
                  </a:cubicBezTo>
                  <a:cubicBezTo>
                    <a:pt x="1039" y="38"/>
                    <a:pt x="1039" y="38"/>
                    <a:pt x="1039" y="38"/>
                  </a:cubicBezTo>
                  <a:cubicBezTo>
                    <a:pt x="1070" y="38"/>
                    <a:pt x="1070" y="38"/>
                    <a:pt x="1070" y="38"/>
                  </a:cubicBezTo>
                  <a:cubicBezTo>
                    <a:pt x="1070" y="39"/>
                    <a:pt x="1070" y="39"/>
                    <a:pt x="1070" y="39"/>
                  </a:cubicBezTo>
                  <a:cubicBezTo>
                    <a:pt x="1036" y="82"/>
                    <a:pt x="1036" y="82"/>
                    <a:pt x="1036" y="82"/>
                  </a:cubicBezTo>
                  <a:cubicBezTo>
                    <a:pt x="1070" y="131"/>
                    <a:pt x="1070" y="131"/>
                    <a:pt x="1070" y="131"/>
                  </a:cubicBezTo>
                  <a:cubicBezTo>
                    <a:pt x="1070" y="132"/>
                    <a:pt x="1070" y="132"/>
                    <a:pt x="1070" y="132"/>
                  </a:cubicBezTo>
                  <a:cubicBezTo>
                    <a:pt x="1038" y="132"/>
                    <a:pt x="1038" y="132"/>
                    <a:pt x="1038" y="132"/>
                  </a:cubicBezTo>
                  <a:lnTo>
                    <a:pt x="1010" y="89"/>
                  </a:lnTo>
                  <a:close/>
                  <a:moveTo>
                    <a:pt x="1133" y="123"/>
                  </a:moveTo>
                  <a:cubicBezTo>
                    <a:pt x="1127" y="130"/>
                    <a:pt x="1118" y="134"/>
                    <a:pt x="1108" y="134"/>
                  </a:cubicBezTo>
                  <a:cubicBezTo>
                    <a:pt x="1090" y="134"/>
                    <a:pt x="1075" y="122"/>
                    <a:pt x="1075" y="103"/>
                  </a:cubicBezTo>
                  <a:cubicBezTo>
                    <a:pt x="1075" y="84"/>
                    <a:pt x="1090" y="72"/>
                    <a:pt x="1112" y="72"/>
                  </a:cubicBezTo>
                  <a:cubicBezTo>
                    <a:pt x="1118" y="72"/>
                    <a:pt x="1125" y="73"/>
                    <a:pt x="1133" y="75"/>
                  </a:cubicBezTo>
                  <a:cubicBezTo>
                    <a:pt x="1133" y="73"/>
                    <a:pt x="1133" y="73"/>
                    <a:pt x="1133" y="73"/>
                  </a:cubicBezTo>
                  <a:cubicBezTo>
                    <a:pt x="1133" y="63"/>
                    <a:pt x="1127" y="59"/>
                    <a:pt x="1112" y="59"/>
                  </a:cubicBezTo>
                  <a:cubicBezTo>
                    <a:pt x="1102" y="59"/>
                    <a:pt x="1093" y="62"/>
                    <a:pt x="1086" y="66"/>
                  </a:cubicBezTo>
                  <a:cubicBezTo>
                    <a:pt x="1084" y="66"/>
                    <a:pt x="1084" y="66"/>
                    <a:pt x="1084" y="66"/>
                  </a:cubicBezTo>
                  <a:cubicBezTo>
                    <a:pt x="1084" y="44"/>
                    <a:pt x="1084" y="44"/>
                    <a:pt x="1084" y="44"/>
                  </a:cubicBezTo>
                  <a:cubicBezTo>
                    <a:pt x="1092" y="40"/>
                    <a:pt x="1104" y="36"/>
                    <a:pt x="1117" y="36"/>
                  </a:cubicBezTo>
                  <a:cubicBezTo>
                    <a:pt x="1145" y="36"/>
                    <a:pt x="1160" y="49"/>
                    <a:pt x="1160" y="73"/>
                  </a:cubicBezTo>
                  <a:cubicBezTo>
                    <a:pt x="1160" y="132"/>
                    <a:pt x="1160" y="132"/>
                    <a:pt x="1160" y="132"/>
                  </a:cubicBezTo>
                  <a:cubicBezTo>
                    <a:pt x="1133" y="132"/>
                    <a:pt x="1133" y="132"/>
                    <a:pt x="1133" y="132"/>
                  </a:cubicBezTo>
                  <a:cubicBezTo>
                    <a:pt x="1133" y="123"/>
                    <a:pt x="1133" y="123"/>
                    <a:pt x="1133" y="123"/>
                  </a:cubicBezTo>
                  <a:close/>
                  <a:moveTo>
                    <a:pt x="1133" y="102"/>
                  </a:moveTo>
                  <a:cubicBezTo>
                    <a:pt x="1133" y="94"/>
                    <a:pt x="1133" y="94"/>
                    <a:pt x="1133" y="94"/>
                  </a:cubicBezTo>
                  <a:cubicBezTo>
                    <a:pt x="1128" y="92"/>
                    <a:pt x="1123" y="91"/>
                    <a:pt x="1117" y="91"/>
                  </a:cubicBezTo>
                  <a:cubicBezTo>
                    <a:pt x="1108" y="91"/>
                    <a:pt x="1103" y="95"/>
                    <a:pt x="1103" y="102"/>
                  </a:cubicBezTo>
                  <a:cubicBezTo>
                    <a:pt x="1103" y="110"/>
                    <a:pt x="1108" y="113"/>
                    <a:pt x="1116" y="113"/>
                  </a:cubicBezTo>
                  <a:cubicBezTo>
                    <a:pt x="1124" y="113"/>
                    <a:pt x="1130" y="109"/>
                    <a:pt x="1133" y="102"/>
                  </a:cubicBezTo>
                  <a:close/>
                  <a:moveTo>
                    <a:pt x="1207" y="53"/>
                  </a:moveTo>
                  <a:cubicBezTo>
                    <a:pt x="1212" y="43"/>
                    <a:pt x="1220" y="37"/>
                    <a:pt x="1230" y="37"/>
                  </a:cubicBezTo>
                  <a:cubicBezTo>
                    <a:pt x="1234" y="37"/>
                    <a:pt x="1238" y="38"/>
                    <a:pt x="1239" y="39"/>
                  </a:cubicBezTo>
                  <a:cubicBezTo>
                    <a:pt x="1239" y="65"/>
                    <a:pt x="1239" y="65"/>
                    <a:pt x="1239" y="65"/>
                  </a:cubicBezTo>
                  <a:cubicBezTo>
                    <a:pt x="1238" y="65"/>
                    <a:pt x="1238" y="65"/>
                    <a:pt x="1238" y="65"/>
                  </a:cubicBezTo>
                  <a:cubicBezTo>
                    <a:pt x="1235" y="64"/>
                    <a:pt x="1231" y="63"/>
                    <a:pt x="1226" y="63"/>
                  </a:cubicBezTo>
                  <a:cubicBezTo>
                    <a:pt x="1217" y="63"/>
                    <a:pt x="1210" y="68"/>
                    <a:pt x="1208" y="78"/>
                  </a:cubicBezTo>
                  <a:cubicBezTo>
                    <a:pt x="1208" y="132"/>
                    <a:pt x="1208" y="132"/>
                    <a:pt x="1208" y="132"/>
                  </a:cubicBezTo>
                  <a:cubicBezTo>
                    <a:pt x="1180" y="132"/>
                    <a:pt x="1180" y="132"/>
                    <a:pt x="1180" y="132"/>
                  </a:cubicBezTo>
                  <a:cubicBezTo>
                    <a:pt x="1180" y="38"/>
                    <a:pt x="1180" y="38"/>
                    <a:pt x="1180" y="38"/>
                  </a:cubicBezTo>
                  <a:cubicBezTo>
                    <a:pt x="1207" y="38"/>
                    <a:pt x="1207" y="38"/>
                    <a:pt x="1207" y="38"/>
                  </a:cubicBezTo>
                  <a:cubicBezTo>
                    <a:pt x="1207" y="53"/>
                    <a:pt x="1207" y="53"/>
                    <a:pt x="1207" y="53"/>
                  </a:cubicBezTo>
                  <a:close/>
                  <a:moveTo>
                    <a:pt x="1314" y="122"/>
                  </a:moveTo>
                  <a:cubicBezTo>
                    <a:pt x="1308" y="130"/>
                    <a:pt x="1298" y="134"/>
                    <a:pt x="1286" y="134"/>
                  </a:cubicBezTo>
                  <a:cubicBezTo>
                    <a:pt x="1262" y="134"/>
                    <a:pt x="1246" y="112"/>
                    <a:pt x="1246" y="85"/>
                  </a:cubicBezTo>
                  <a:cubicBezTo>
                    <a:pt x="1246" y="58"/>
                    <a:pt x="1262" y="36"/>
                    <a:pt x="1286" y="36"/>
                  </a:cubicBezTo>
                  <a:cubicBezTo>
                    <a:pt x="1298" y="36"/>
                    <a:pt x="1307" y="40"/>
                    <a:pt x="1313" y="47"/>
                  </a:cubicBezTo>
                  <a:cubicBezTo>
                    <a:pt x="1313" y="0"/>
                    <a:pt x="1313" y="0"/>
                    <a:pt x="1313" y="0"/>
                  </a:cubicBezTo>
                  <a:cubicBezTo>
                    <a:pt x="1341" y="0"/>
                    <a:pt x="1341" y="0"/>
                    <a:pt x="1341" y="0"/>
                  </a:cubicBezTo>
                  <a:cubicBezTo>
                    <a:pt x="1341" y="132"/>
                    <a:pt x="1341" y="132"/>
                    <a:pt x="1341" y="132"/>
                  </a:cubicBezTo>
                  <a:cubicBezTo>
                    <a:pt x="1314" y="132"/>
                    <a:pt x="1314" y="132"/>
                    <a:pt x="1314" y="132"/>
                  </a:cubicBezTo>
                  <a:cubicBezTo>
                    <a:pt x="1314" y="122"/>
                    <a:pt x="1314" y="122"/>
                    <a:pt x="1314" y="122"/>
                  </a:cubicBezTo>
                  <a:close/>
                  <a:moveTo>
                    <a:pt x="1313" y="100"/>
                  </a:moveTo>
                  <a:cubicBezTo>
                    <a:pt x="1313" y="70"/>
                    <a:pt x="1313" y="70"/>
                    <a:pt x="1313" y="70"/>
                  </a:cubicBezTo>
                  <a:cubicBezTo>
                    <a:pt x="1308" y="63"/>
                    <a:pt x="1302" y="60"/>
                    <a:pt x="1295" y="60"/>
                  </a:cubicBezTo>
                  <a:cubicBezTo>
                    <a:pt x="1283" y="60"/>
                    <a:pt x="1275" y="69"/>
                    <a:pt x="1275" y="85"/>
                  </a:cubicBezTo>
                  <a:cubicBezTo>
                    <a:pt x="1275" y="101"/>
                    <a:pt x="1283" y="110"/>
                    <a:pt x="1295" y="110"/>
                  </a:cubicBezTo>
                  <a:cubicBezTo>
                    <a:pt x="1302" y="110"/>
                    <a:pt x="1308" y="107"/>
                    <a:pt x="1313" y="100"/>
                  </a:cubicBezTo>
                  <a:close/>
                  <a:moveTo>
                    <a:pt x="0" y="175"/>
                  </a:moveTo>
                  <a:cubicBezTo>
                    <a:pt x="81" y="175"/>
                    <a:pt x="81" y="175"/>
                    <a:pt x="81" y="175"/>
                  </a:cubicBezTo>
                  <a:cubicBezTo>
                    <a:pt x="81" y="191"/>
                    <a:pt x="81" y="191"/>
                    <a:pt x="81" y="191"/>
                  </a:cubicBezTo>
                  <a:cubicBezTo>
                    <a:pt x="18" y="191"/>
                    <a:pt x="18" y="191"/>
                    <a:pt x="18" y="191"/>
                  </a:cubicBezTo>
                  <a:cubicBezTo>
                    <a:pt x="18" y="231"/>
                    <a:pt x="18" y="231"/>
                    <a:pt x="18" y="231"/>
                  </a:cubicBezTo>
                  <a:cubicBezTo>
                    <a:pt x="75" y="231"/>
                    <a:pt x="75" y="231"/>
                    <a:pt x="75" y="231"/>
                  </a:cubicBezTo>
                  <a:cubicBezTo>
                    <a:pt x="75" y="247"/>
                    <a:pt x="75" y="247"/>
                    <a:pt x="75" y="247"/>
                  </a:cubicBezTo>
                  <a:cubicBezTo>
                    <a:pt x="18" y="247"/>
                    <a:pt x="18" y="247"/>
                    <a:pt x="18" y="247"/>
                  </a:cubicBezTo>
                  <a:cubicBezTo>
                    <a:pt x="18" y="291"/>
                    <a:pt x="18" y="291"/>
                    <a:pt x="18" y="291"/>
                  </a:cubicBezTo>
                  <a:cubicBezTo>
                    <a:pt x="81" y="291"/>
                    <a:pt x="81" y="291"/>
                    <a:pt x="81" y="291"/>
                  </a:cubicBezTo>
                  <a:cubicBezTo>
                    <a:pt x="81" y="307"/>
                    <a:pt x="81" y="307"/>
                    <a:pt x="81" y="307"/>
                  </a:cubicBezTo>
                  <a:cubicBezTo>
                    <a:pt x="0" y="307"/>
                    <a:pt x="0" y="307"/>
                    <a:pt x="0" y="307"/>
                  </a:cubicBezTo>
                  <a:lnTo>
                    <a:pt x="0" y="175"/>
                  </a:lnTo>
                  <a:close/>
                  <a:moveTo>
                    <a:pt x="149" y="212"/>
                  </a:moveTo>
                  <a:cubicBezTo>
                    <a:pt x="169" y="212"/>
                    <a:pt x="181" y="226"/>
                    <a:pt x="181" y="248"/>
                  </a:cubicBezTo>
                  <a:cubicBezTo>
                    <a:pt x="181" y="307"/>
                    <a:pt x="181" y="307"/>
                    <a:pt x="181" y="307"/>
                  </a:cubicBezTo>
                  <a:cubicBezTo>
                    <a:pt x="164" y="307"/>
                    <a:pt x="164" y="307"/>
                    <a:pt x="164" y="307"/>
                  </a:cubicBezTo>
                  <a:cubicBezTo>
                    <a:pt x="164" y="249"/>
                    <a:pt x="164" y="249"/>
                    <a:pt x="164" y="249"/>
                  </a:cubicBezTo>
                  <a:cubicBezTo>
                    <a:pt x="164" y="237"/>
                    <a:pt x="157" y="228"/>
                    <a:pt x="144" y="228"/>
                  </a:cubicBezTo>
                  <a:cubicBezTo>
                    <a:pt x="133" y="228"/>
                    <a:pt x="124" y="235"/>
                    <a:pt x="121" y="245"/>
                  </a:cubicBezTo>
                  <a:cubicBezTo>
                    <a:pt x="121" y="307"/>
                    <a:pt x="121" y="307"/>
                    <a:pt x="121" y="307"/>
                  </a:cubicBezTo>
                  <a:cubicBezTo>
                    <a:pt x="103" y="307"/>
                    <a:pt x="103" y="307"/>
                    <a:pt x="103" y="307"/>
                  </a:cubicBezTo>
                  <a:cubicBezTo>
                    <a:pt x="103" y="214"/>
                    <a:pt x="103" y="214"/>
                    <a:pt x="103" y="214"/>
                  </a:cubicBezTo>
                  <a:cubicBezTo>
                    <a:pt x="121" y="214"/>
                    <a:pt x="121" y="214"/>
                    <a:pt x="121" y="214"/>
                  </a:cubicBezTo>
                  <a:cubicBezTo>
                    <a:pt x="121" y="227"/>
                    <a:pt x="121" y="227"/>
                    <a:pt x="121" y="227"/>
                  </a:cubicBezTo>
                  <a:cubicBezTo>
                    <a:pt x="126" y="219"/>
                    <a:pt x="136" y="212"/>
                    <a:pt x="149" y="212"/>
                  </a:cubicBezTo>
                  <a:close/>
                  <a:moveTo>
                    <a:pt x="228" y="214"/>
                  </a:moveTo>
                  <a:cubicBezTo>
                    <a:pt x="252" y="214"/>
                    <a:pt x="252" y="214"/>
                    <a:pt x="252" y="214"/>
                  </a:cubicBezTo>
                  <a:cubicBezTo>
                    <a:pt x="252" y="229"/>
                    <a:pt x="252" y="229"/>
                    <a:pt x="252" y="229"/>
                  </a:cubicBezTo>
                  <a:cubicBezTo>
                    <a:pt x="228" y="229"/>
                    <a:pt x="228" y="229"/>
                    <a:pt x="228" y="229"/>
                  </a:cubicBezTo>
                  <a:cubicBezTo>
                    <a:pt x="228" y="279"/>
                    <a:pt x="228" y="279"/>
                    <a:pt x="228" y="279"/>
                  </a:cubicBezTo>
                  <a:cubicBezTo>
                    <a:pt x="228" y="289"/>
                    <a:pt x="234" y="293"/>
                    <a:pt x="243" y="293"/>
                  </a:cubicBezTo>
                  <a:cubicBezTo>
                    <a:pt x="246" y="293"/>
                    <a:pt x="249" y="293"/>
                    <a:pt x="251" y="292"/>
                  </a:cubicBezTo>
                  <a:cubicBezTo>
                    <a:pt x="252" y="292"/>
                    <a:pt x="252" y="292"/>
                    <a:pt x="252" y="292"/>
                  </a:cubicBezTo>
                  <a:cubicBezTo>
                    <a:pt x="252" y="307"/>
                    <a:pt x="252" y="307"/>
                    <a:pt x="252" y="307"/>
                  </a:cubicBezTo>
                  <a:cubicBezTo>
                    <a:pt x="249" y="308"/>
                    <a:pt x="246" y="309"/>
                    <a:pt x="241" y="309"/>
                  </a:cubicBezTo>
                  <a:cubicBezTo>
                    <a:pt x="219" y="309"/>
                    <a:pt x="211" y="299"/>
                    <a:pt x="211" y="281"/>
                  </a:cubicBezTo>
                  <a:cubicBezTo>
                    <a:pt x="211" y="229"/>
                    <a:pt x="211" y="229"/>
                    <a:pt x="211" y="229"/>
                  </a:cubicBezTo>
                  <a:cubicBezTo>
                    <a:pt x="195" y="229"/>
                    <a:pt x="195" y="229"/>
                    <a:pt x="195" y="229"/>
                  </a:cubicBezTo>
                  <a:cubicBezTo>
                    <a:pt x="195" y="214"/>
                    <a:pt x="195" y="214"/>
                    <a:pt x="195" y="214"/>
                  </a:cubicBezTo>
                  <a:cubicBezTo>
                    <a:pt x="211" y="214"/>
                    <a:pt x="211" y="214"/>
                    <a:pt x="211" y="214"/>
                  </a:cubicBezTo>
                  <a:cubicBezTo>
                    <a:pt x="211" y="189"/>
                    <a:pt x="211" y="189"/>
                    <a:pt x="211" y="189"/>
                  </a:cubicBezTo>
                  <a:cubicBezTo>
                    <a:pt x="228" y="189"/>
                    <a:pt x="228" y="189"/>
                    <a:pt x="228" y="189"/>
                  </a:cubicBezTo>
                  <a:lnTo>
                    <a:pt x="228" y="214"/>
                  </a:lnTo>
                  <a:close/>
                  <a:moveTo>
                    <a:pt x="309" y="309"/>
                  </a:moveTo>
                  <a:cubicBezTo>
                    <a:pt x="282" y="309"/>
                    <a:pt x="263" y="290"/>
                    <a:pt x="263" y="261"/>
                  </a:cubicBezTo>
                  <a:cubicBezTo>
                    <a:pt x="263" y="232"/>
                    <a:pt x="280" y="212"/>
                    <a:pt x="305" y="212"/>
                  </a:cubicBezTo>
                  <a:cubicBezTo>
                    <a:pt x="331" y="212"/>
                    <a:pt x="344" y="230"/>
                    <a:pt x="344" y="258"/>
                  </a:cubicBezTo>
                  <a:cubicBezTo>
                    <a:pt x="344" y="266"/>
                    <a:pt x="344" y="266"/>
                    <a:pt x="344" y="266"/>
                  </a:cubicBezTo>
                  <a:cubicBezTo>
                    <a:pt x="281" y="266"/>
                    <a:pt x="281" y="266"/>
                    <a:pt x="281" y="266"/>
                  </a:cubicBezTo>
                  <a:cubicBezTo>
                    <a:pt x="282" y="284"/>
                    <a:pt x="295" y="293"/>
                    <a:pt x="311" y="293"/>
                  </a:cubicBezTo>
                  <a:cubicBezTo>
                    <a:pt x="321" y="293"/>
                    <a:pt x="329" y="291"/>
                    <a:pt x="337" y="285"/>
                  </a:cubicBezTo>
                  <a:cubicBezTo>
                    <a:pt x="338" y="285"/>
                    <a:pt x="338" y="285"/>
                    <a:pt x="338" y="285"/>
                  </a:cubicBezTo>
                  <a:cubicBezTo>
                    <a:pt x="338" y="300"/>
                    <a:pt x="338" y="300"/>
                    <a:pt x="338" y="300"/>
                  </a:cubicBezTo>
                  <a:cubicBezTo>
                    <a:pt x="330" y="306"/>
                    <a:pt x="320" y="309"/>
                    <a:pt x="309" y="309"/>
                  </a:cubicBezTo>
                  <a:close/>
                  <a:moveTo>
                    <a:pt x="281" y="251"/>
                  </a:moveTo>
                  <a:cubicBezTo>
                    <a:pt x="327" y="251"/>
                    <a:pt x="327" y="251"/>
                    <a:pt x="327" y="251"/>
                  </a:cubicBezTo>
                  <a:cubicBezTo>
                    <a:pt x="327" y="237"/>
                    <a:pt x="320" y="227"/>
                    <a:pt x="306" y="227"/>
                  </a:cubicBezTo>
                  <a:cubicBezTo>
                    <a:pt x="292" y="227"/>
                    <a:pt x="284" y="237"/>
                    <a:pt x="281" y="251"/>
                  </a:cubicBezTo>
                  <a:close/>
                  <a:moveTo>
                    <a:pt x="382" y="228"/>
                  </a:moveTo>
                  <a:cubicBezTo>
                    <a:pt x="386" y="218"/>
                    <a:pt x="395" y="212"/>
                    <a:pt x="405" y="212"/>
                  </a:cubicBezTo>
                  <a:cubicBezTo>
                    <a:pt x="409" y="212"/>
                    <a:pt x="413" y="213"/>
                    <a:pt x="414" y="214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1" y="230"/>
                    <a:pt x="407" y="229"/>
                    <a:pt x="403" y="229"/>
                  </a:cubicBezTo>
                  <a:cubicBezTo>
                    <a:pt x="393" y="229"/>
                    <a:pt x="385" y="236"/>
                    <a:pt x="382" y="246"/>
                  </a:cubicBezTo>
                  <a:cubicBezTo>
                    <a:pt x="382" y="307"/>
                    <a:pt x="382" y="307"/>
                    <a:pt x="382" y="307"/>
                  </a:cubicBezTo>
                  <a:cubicBezTo>
                    <a:pt x="365" y="307"/>
                    <a:pt x="365" y="307"/>
                    <a:pt x="365" y="307"/>
                  </a:cubicBezTo>
                  <a:cubicBezTo>
                    <a:pt x="365" y="214"/>
                    <a:pt x="365" y="214"/>
                    <a:pt x="365" y="214"/>
                  </a:cubicBezTo>
                  <a:cubicBezTo>
                    <a:pt x="382" y="214"/>
                    <a:pt x="382" y="214"/>
                    <a:pt x="382" y="214"/>
                  </a:cubicBezTo>
                  <a:cubicBezTo>
                    <a:pt x="382" y="228"/>
                    <a:pt x="382" y="228"/>
                    <a:pt x="382" y="228"/>
                  </a:cubicBezTo>
                  <a:close/>
                  <a:moveTo>
                    <a:pt x="474" y="212"/>
                  </a:moveTo>
                  <a:cubicBezTo>
                    <a:pt x="502" y="212"/>
                    <a:pt x="516" y="235"/>
                    <a:pt x="516" y="260"/>
                  </a:cubicBezTo>
                  <a:cubicBezTo>
                    <a:pt x="516" y="286"/>
                    <a:pt x="502" y="309"/>
                    <a:pt x="474" y="309"/>
                  </a:cubicBezTo>
                  <a:cubicBezTo>
                    <a:pt x="463" y="309"/>
                    <a:pt x="453" y="303"/>
                    <a:pt x="448" y="296"/>
                  </a:cubicBezTo>
                  <a:cubicBezTo>
                    <a:pt x="448" y="342"/>
                    <a:pt x="448" y="342"/>
                    <a:pt x="448" y="342"/>
                  </a:cubicBezTo>
                  <a:cubicBezTo>
                    <a:pt x="430" y="342"/>
                    <a:pt x="430" y="342"/>
                    <a:pt x="430" y="342"/>
                  </a:cubicBezTo>
                  <a:cubicBezTo>
                    <a:pt x="430" y="214"/>
                    <a:pt x="430" y="214"/>
                    <a:pt x="430" y="214"/>
                  </a:cubicBezTo>
                  <a:cubicBezTo>
                    <a:pt x="448" y="214"/>
                    <a:pt x="448" y="214"/>
                    <a:pt x="448" y="214"/>
                  </a:cubicBezTo>
                  <a:cubicBezTo>
                    <a:pt x="448" y="224"/>
                    <a:pt x="448" y="224"/>
                    <a:pt x="448" y="224"/>
                  </a:cubicBezTo>
                  <a:cubicBezTo>
                    <a:pt x="453" y="218"/>
                    <a:pt x="463" y="212"/>
                    <a:pt x="474" y="212"/>
                  </a:cubicBezTo>
                  <a:close/>
                  <a:moveTo>
                    <a:pt x="471" y="293"/>
                  </a:moveTo>
                  <a:cubicBezTo>
                    <a:pt x="488" y="293"/>
                    <a:pt x="498" y="279"/>
                    <a:pt x="498" y="260"/>
                  </a:cubicBezTo>
                  <a:cubicBezTo>
                    <a:pt x="498" y="242"/>
                    <a:pt x="488" y="228"/>
                    <a:pt x="471" y="228"/>
                  </a:cubicBezTo>
                  <a:cubicBezTo>
                    <a:pt x="461" y="228"/>
                    <a:pt x="453" y="233"/>
                    <a:pt x="448" y="243"/>
                  </a:cubicBezTo>
                  <a:cubicBezTo>
                    <a:pt x="448" y="278"/>
                    <a:pt x="448" y="278"/>
                    <a:pt x="448" y="278"/>
                  </a:cubicBezTo>
                  <a:cubicBezTo>
                    <a:pt x="453" y="287"/>
                    <a:pt x="461" y="293"/>
                    <a:pt x="471" y="293"/>
                  </a:cubicBezTo>
                  <a:close/>
                  <a:moveTo>
                    <a:pt x="554" y="228"/>
                  </a:moveTo>
                  <a:cubicBezTo>
                    <a:pt x="558" y="218"/>
                    <a:pt x="567" y="212"/>
                    <a:pt x="577" y="212"/>
                  </a:cubicBezTo>
                  <a:cubicBezTo>
                    <a:pt x="581" y="212"/>
                    <a:pt x="585" y="213"/>
                    <a:pt x="587" y="214"/>
                  </a:cubicBezTo>
                  <a:cubicBezTo>
                    <a:pt x="587" y="231"/>
                    <a:pt x="587" y="231"/>
                    <a:pt x="587" y="231"/>
                  </a:cubicBezTo>
                  <a:cubicBezTo>
                    <a:pt x="586" y="231"/>
                    <a:pt x="586" y="231"/>
                    <a:pt x="586" y="231"/>
                  </a:cubicBezTo>
                  <a:cubicBezTo>
                    <a:pt x="583" y="230"/>
                    <a:pt x="579" y="229"/>
                    <a:pt x="575" y="229"/>
                  </a:cubicBezTo>
                  <a:cubicBezTo>
                    <a:pt x="565" y="229"/>
                    <a:pt x="557" y="236"/>
                    <a:pt x="554" y="246"/>
                  </a:cubicBezTo>
                  <a:cubicBezTo>
                    <a:pt x="554" y="307"/>
                    <a:pt x="554" y="307"/>
                    <a:pt x="554" y="307"/>
                  </a:cubicBezTo>
                  <a:cubicBezTo>
                    <a:pt x="537" y="307"/>
                    <a:pt x="537" y="307"/>
                    <a:pt x="537" y="307"/>
                  </a:cubicBezTo>
                  <a:cubicBezTo>
                    <a:pt x="537" y="214"/>
                    <a:pt x="537" y="214"/>
                    <a:pt x="537" y="214"/>
                  </a:cubicBezTo>
                  <a:cubicBezTo>
                    <a:pt x="554" y="214"/>
                    <a:pt x="554" y="214"/>
                    <a:pt x="554" y="214"/>
                  </a:cubicBezTo>
                  <a:cubicBezTo>
                    <a:pt x="554" y="228"/>
                    <a:pt x="554" y="228"/>
                    <a:pt x="554" y="228"/>
                  </a:cubicBezTo>
                  <a:close/>
                  <a:moveTo>
                    <a:pt x="612" y="176"/>
                  </a:moveTo>
                  <a:cubicBezTo>
                    <a:pt x="618" y="176"/>
                    <a:pt x="623" y="181"/>
                    <a:pt x="623" y="187"/>
                  </a:cubicBezTo>
                  <a:cubicBezTo>
                    <a:pt x="623" y="193"/>
                    <a:pt x="618" y="198"/>
                    <a:pt x="612" y="198"/>
                  </a:cubicBezTo>
                  <a:cubicBezTo>
                    <a:pt x="606" y="198"/>
                    <a:pt x="601" y="193"/>
                    <a:pt x="601" y="187"/>
                  </a:cubicBezTo>
                  <a:cubicBezTo>
                    <a:pt x="601" y="181"/>
                    <a:pt x="606" y="176"/>
                    <a:pt x="612" y="176"/>
                  </a:cubicBezTo>
                  <a:close/>
                  <a:moveTo>
                    <a:pt x="603" y="214"/>
                  </a:moveTo>
                  <a:cubicBezTo>
                    <a:pt x="621" y="214"/>
                    <a:pt x="621" y="214"/>
                    <a:pt x="621" y="214"/>
                  </a:cubicBezTo>
                  <a:cubicBezTo>
                    <a:pt x="621" y="307"/>
                    <a:pt x="621" y="307"/>
                    <a:pt x="621" y="307"/>
                  </a:cubicBezTo>
                  <a:cubicBezTo>
                    <a:pt x="603" y="307"/>
                    <a:pt x="603" y="307"/>
                    <a:pt x="603" y="307"/>
                  </a:cubicBezTo>
                  <a:lnTo>
                    <a:pt x="603" y="214"/>
                  </a:lnTo>
                  <a:close/>
                  <a:moveTo>
                    <a:pt x="683" y="252"/>
                  </a:moveTo>
                  <a:cubicBezTo>
                    <a:pt x="696" y="257"/>
                    <a:pt x="711" y="262"/>
                    <a:pt x="711" y="280"/>
                  </a:cubicBezTo>
                  <a:cubicBezTo>
                    <a:pt x="711" y="299"/>
                    <a:pt x="696" y="309"/>
                    <a:pt x="675" y="309"/>
                  </a:cubicBezTo>
                  <a:cubicBezTo>
                    <a:pt x="663" y="309"/>
                    <a:pt x="651" y="306"/>
                    <a:pt x="644" y="300"/>
                  </a:cubicBezTo>
                  <a:cubicBezTo>
                    <a:pt x="644" y="283"/>
                    <a:pt x="644" y="283"/>
                    <a:pt x="644" y="283"/>
                  </a:cubicBezTo>
                  <a:cubicBezTo>
                    <a:pt x="645" y="283"/>
                    <a:pt x="645" y="283"/>
                    <a:pt x="645" y="283"/>
                  </a:cubicBezTo>
                  <a:cubicBezTo>
                    <a:pt x="653" y="291"/>
                    <a:pt x="664" y="294"/>
                    <a:pt x="675" y="294"/>
                  </a:cubicBezTo>
                  <a:cubicBezTo>
                    <a:pt x="685" y="294"/>
                    <a:pt x="694" y="290"/>
                    <a:pt x="694" y="282"/>
                  </a:cubicBezTo>
                  <a:cubicBezTo>
                    <a:pt x="694" y="274"/>
                    <a:pt x="687" y="272"/>
                    <a:pt x="672" y="267"/>
                  </a:cubicBezTo>
                  <a:cubicBezTo>
                    <a:pt x="659" y="263"/>
                    <a:pt x="644" y="258"/>
                    <a:pt x="644" y="240"/>
                  </a:cubicBezTo>
                  <a:cubicBezTo>
                    <a:pt x="644" y="223"/>
                    <a:pt x="659" y="212"/>
                    <a:pt x="678" y="212"/>
                  </a:cubicBezTo>
                  <a:cubicBezTo>
                    <a:pt x="689" y="212"/>
                    <a:pt x="699" y="214"/>
                    <a:pt x="706" y="220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698" y="230"/>
                    <a:pt x="689" y="227"/>
                    <a:pt x="678" y="227"/>
                  </a:cubicBezTo>
                  <a:cubicBezTo>
                    <a:pt x="667" y="227"/>
                    <a:pt x="661" y="232"/>
                    <a:pt x="661" y="238"/>
                  </a:cubicBezTo>
                  <a:cubicBezTo>
                    <a:pt x="661" y="246"/>
                    <a:pt x="668" y="248"/>
                    <a:pt x="683" y="252"/>
                  </a:cubicBezTo>
                  <a:close/>
                  <a:moveTo>
                    <a:pt x="772" y="309"/>
                  </a:moveTo>
                  <a:cubicBezTo>
                    <a:pt x="745" y="309"/>
                    <a:pt x="726" y="290"/>
                    <a:pt x="726" y="261"/>
                  </a:cubicBezTo>
                  <a:cubicBezTo>
                    <a:pt x="726" y="232"/>
                    <a:pt x="744" y="212"/>
                    <a:pt x="769" y="212"/>
                  </a:cubicBezTo>
                  <a:cubicBezTo>
                    <a:pt x="794" y="212"/>
                    <a:pt x="807" y="230"/>
                    <a:pt x="807" y="258"/>
                  </a:cubicBezTo>
                  <a:cubicBezTo>
                    <a:pt x="807" y="266"/>
                    <a:pt x="807" y="266"/>
                    <a:pt x="807" y="266"/>
                  </a:cubicBezTo>
                  <a:cubicBezTo>
                    <a:pt x="744" y="266"/>
                    <a:pt x="744" y="266"/>
                    <a:pt x="744" y="266"/>
                  </a:cubicBezTo>
                  <a:cubicBezTo>
                    <a:pt x="746" y="284"/>
                    <a:pt x="758" y="293"/>
                    <a:pt x="774" y="293"/>
                  </a:cubicBezTo>
                  <a:cubicBezTo>
                    <a:pt x="785" y="293"/>
                    <a:pt x="792" y="291"/>
                    <a:pt x="800" y="285"/>
                  </a:cubicBezTo>
                  <a:cubicBezTo>
                    <a:pt x="801" y="285"/>
                    <a:pt x="801" y="285"/>
                    <a:pt x="801" y="285"/>
                  </a:cubicBezTo>
                  <a:cubicBezTo>
                    <a:pt x="801" y="300"/>
                    <a:pt x="801" y="300"/>
                    <a:pt x="801" y="300"/>
                  </a:cubicBezTo>
                  <a:cubicBezTo>
                    <a:pt x="793" y="306"/>
                    <a:pt x="783" y="309"/>
                    <a:pt x="772" y="309"/>
                  </a:cubicBezTo>
                  <a:close/>
                  <a:moveTo>
                    <a:pt x="744" y="251"/>
                  </a:moveTo>
                  <a:cubicBezTo>
                    <a:pt x="791" y="251"/>
                    <a:pt x="791" y="251"/>
                    <a:pt x="791" y="251"/>
                  </a:cubicBezTo>
                  <a:cubicBezTo>
                    <a:pt x="790" y="237"/>
                    <a:pt x="783" y="227"/>
                    <a:pt x="769" y="227"/>
                  </a:cubicBezTo>
                  <a:cubicBezTo>
                    <a:pt x="756" y="227"/>
                    <a:pt x="747" y="237"/>
                    <a:pt x="744" y="2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961163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BA28-E443-46F5-AE73-D543F89EF748}" type="datetime4">
              <a:rPr lang="en-US" smtClean="0"/>
              <a:t>April 27, 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9263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3200" y="519236"/>
            <a:ext cx="1219198" cy="5576764"/>
          </a:xfrm>
        </p:spPr>
        <p:txBody>
          <a:bodyPr vert="eaVert"/>
          <a:lstStyle>
            <a:lvl1pPr>
              <a:defRPr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19235"/>
            <a:ext cx="9677400" cy="5576765"/>
          </a:xfrm>
        </p:spPr>
        <p:txBody>
          <a:bodyPr vert="eaVert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2EE1A-1BE0-474E-808D-00D5A7797660}" type="datetime4">
              <a:rPr lang="en-US" smtClean="0"/>
              <a:t>April 27, 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50134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228011" cy="1936016"/>
          </a:xfrm>
        </p:spPr>
        <p:txBody>
          <a:bodyPr anchor="t">
            <a:noAutofit/>
          </a:bodyPr>
          <a:lstStyle>
            <a:lvl1pPr>
              <a:lnSpc>
                <a:spcPct val="80000"/>
              </a:lnSpc>
              <a:defRPr sz="720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2545616"/>
            <a:ext cx="8228011" cy="608426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4495-4BF5-4727-99D4-DFD1D0597350}" type="datetime4">
              <a:rPr lang="en-US" smtClean="0"/>
              <a:t>April 27, 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6664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late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blackWhite">
          <a:xfrm>
            <a:off x="608013" y="608806"/>
            <a:ext cx="10971370" cy="5486400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012" y="990599"/>
            <a:ext cx="8228011" cy="603857"/>
          </a:xfrm>
        </p:spPr>
        <p:txBody>
          <a:bodyPr anchor="t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9013" y="1600885"/>
            <a:ext cx="8228011" cy="5334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90477-F864-462B-BF44-00D67B14D858}" type="datetime4">
              <a:rPr lang="en-US" smtClean="0"/>
              <a:t>April 27, 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029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Green Frame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13" y="2571746"/>
            <a:ext cx="8228011" cy="576263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08014" y="3149201"/>
            <a:ext cx="8228011" cy="5334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3200"/>
            </a:lvl1pPr>
            <a:lvl2pPr marL="0" indent="0">
              <a:spcBef>
                <a:spcPts val="0"/>
              </a:spcBef>
              <a:buFontTx/>
              <a:buNone/>
              <a:defRPr sz="2000"/>
            </a:lvl2pPr>
            <a:lvl3pPr marL="0" indent="0">
              <a:spcBef>
                <a:spcPts val="0"/>
              </a:spcBef>
              <a:buFontTx/>
              <a:buNone/>
              <a:defRPr sz="2000"/>
            </a:lvl3pPr>
            <a:lvl4pPr marL="0" indent="0">
              <a:spcBef>
                <a:spcPts val="0"/>
              </a:spcBef>
              <a:buFontTx/>
              <a:buNone/>
              <a:defRPr sz="2000"/>
            </a:lvl4pPr>
            <a:lvl5pPr marL="0" indent="0">
              <a:spcBef>
                <a:spcPts val="0"/>
              </a:spcBef>
              <a:buFontTx/>
              <a:buNone/>
              <a:defRPr sz="2000"/>
            </a:lvl5pPr>
            <a:lvl6pPr marL="0" indent="0">
              <a:spcBef>
                <a:spcPts val="0"/>
              </a:spcBef>
              <a:buFontTx/>
              <a:buNone/>
              <a:defRPr sz="2000"/>
            </a:lvl6pPr>
            <a:lvl7pPr marL="0" indent="0">
              <a:spcBef>
                <a:spcPts val="0"/>
              </a:spcBef>
              <a:buFontTx/>
              <a:buNone/>
              <a:defRPr sz="2000"/>
            </a:lvl7pPr>
            <a:lvl8pPr marL="0" indent="0">
              <a:spcBef>
                <a:spcPts val="0"/>
              </a:spcBef>
              <a:buFontTx/>
              <a:buNone/>
              <a:defRPr sz="2000"/>
            </a:lvl8pPr>
            <a:lvl9pPr marL="0" indent="0">
              <a:spcBef>
                <a:spcPts val="0"/>
              </a:spcBef>
              <a:buFontTx/>
              <a:buNone/>
              <a:defRPr sz="20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8157-2DC9-4745-A7A9-7046A8583708}" type="datetime4">
              <a:rPr lang="en-US" smtClean="0"/>
              <a:t>April 27, 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pPr/>
              <a:t>‹#›</a:t>
            </a:fld>
            <a:endParaRPr/>
          </a:p>
        </p:txBody>
      </p:sp>
      <p:sp>
        <p:nvSpPr>
          <p:cNvPr id="10" name="Freeform 9"/>
          <p:cNvSpPr/>
          <p:nvPr/>
        </p:nvSpPr>
        <p:spPr>
          <a:xfrm>
            <a:off x="608013" y="462819"/>
            <a:ext cx="10986134" cy="1957368"/>
          </a:xfrm>
          <a:custGeom>
            <a:avLst/>
            <a:gdLst>
              <a:gd name="connsiteX0" fmla="*/ 188969 w 10986134"/>
              <a:gd name="connsiteY0" fmla="*/ 176957 h 1957368"/>
              <a:gd name="connsiteX1" fmla="*/ 188969 w 10986134"/>
              <a:gd name="connsiteY1" fmla="*/ 1768399 h 1957368"/>
              <a:gd name="connsiteX2" fmla="*/ 10797165 w 10986134"/>
              <a:gd name="connsiteY2" fmla="*/ 1768399 h 1957368"/>
              <a:gd name="connsiteX3" fmla="*/ 10797165 w 10986134"/>
              <a:gd name="connsiteY3" fmla="*/ 176957 h 1957368"/>
              <a:gd name="connsiteX4" fmla="*/ 10797165 w 10986134"/>
              <a:gd name="connsiteY4" fmla="*/ 0 h 1957368"/>
              <a:gd name="connsiteX5" fmla="*/ 10986134 w 10986134"/>
              <a:gd name="connsiteY5" fmla="*/ 0 h 1957368"/>
              <a:gd name="connsiteX6" fmla="*/ 10986134 w 10986134"/>
              <a:gd name="connsiteY6" fmla="*/ 1957368 h 1957368"/>
              <a:gd name="connsiteX7" fmla="*/ 10971369 w 10986134"/>
              <a:gd name="connsiteY7" fmla="*/ 1957368 h 1957368"/>
              <a:gd name="connsiteX8" fmla="*/ 10797165 w 10986134"/>
              <a:gd name="connsiteY8" fmla="*/ 1957368 h 1957368"/>
              <a:gd name="connsiteX9" fmla="*/ 188969 w 10986134"/>
              <a:gd name="connsiteY9" fmla="*/ 1957368 h 1957368"/>
              <a:gd name="connsiteX10" fmla="*/ 14764 w 10986134"/>
              <a:gd name="connsiteY10" fmla="*/ 1957368 h 1957368"/>
              <a:gd name="connsiteX11" fmla="*/ 0 w 10986134"/>
              <a:gd name="connsiteY11" fmla="*/ 1957368 h 1957368"/>
              <a:gd name="connsiteX12" fmla="*/ 0 w 10986134"/>
              <a:gd name="connsiteY12" fmla="*/ 0 h 1957368"/>
              <a:gd name="connsiteX13" fmla="*/ 14764 w 10986134"/>
              <a:gd name="connsiteY13" fmla="*/ 0 h 1957368"/>
              <a:gd name="connsiteX14" fmla="*/ 188969 w 10986134"/>
              <a:gd name="connsiteY14" fmla="*/ 0 h 1957368"/>
              <a:gd name="connsiteX15" fmla="*/ 10797165 w 10986134"/>
              <a:gd name="connsiteY15" fmla="*/ 0 h 195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986134" h="1957368">
                <a:moveTo>
                  <a:pt x="188969" y="176957"/>
                </a:moveTo>
                <a:lnTo>
                  <a:pt x="188969" y="1768399"/>
                </a:lnTo>
                <a:lnTo>
                  <a:pt x="10797165" y="1768399"/>
                </a:lnTo>
                <a:lnTo>
                  <a:pt x="10797165" y="176957"/>
                </a:lnTo>
                <a:close/>
                <a:moveTo>
                  <a:pt x="10797165" y="0"/>
                </a:moveTo>
                <a:lnTo>
                  <a:pt x="10986134" y="0"/>
                </a:lnTo>
                <a:lnTo>
                  <a:pt x="10986134" y="1957368"/>
                </a:lnTo>
                <a:lnTo>
                  <a:pt x="10971369" y="1957368"/>
                </a:lnTo>
                <a:lnTo>
                  <a:pt x="10797165" y="1957368"/>
                </a:lnTo>
                <a:lnTo>
                  <a:pt x="188969" y="1957368"/>
                </a:lnTo>
                <a:lnTo>
                  <a:pt x="14764" y="1957368"/>
                </a:lnTo>
                <a:lnTo>
                  <a:pt x="0" y="1957368"/>
                </a:lnTo>
                <a:lnTo>
                  <a:pt x="0" y="0"/>
                </a:lnTo>
                <a:lnTo>
                  <a:pt x="14764" y="0"/>
                </a:lnTo>
                <a:lnTo>
                  <a:pt x="188969" y="0"/>
                </a:lnTo>
                <a:lnTo>
                  <a:pt x="10797165" y="0"/>
                </a:lnTo>
                <a:close/>
              </a:path>
            </a:pathLst>
          </a:custGeom>
          <a:solidFill>
            <a:srgbClr val="00B388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90000"/>
              </a:lnSpc>
            </a:pPr>
            <a:endParaRPr/>
          </a:p>
        </p:txBody>
      </p:sp>
      <p:grpSp>
        <p:nvGrpSpPr>
          <p:cNvPr id="12" name="Group 11"/>
          <p:cNvGrpSpPr/>
          <p:nvPr/>
        </p:nvGrpSpPr>
        <p:grpSpPr>
          <a:xfrm>
            <a:off x="610272" y="6248401"/>
            <a:ext cx="969471" cy="390524"/>
            <a:chOff x="3578225" y="1146175"/>
            <a:chExt cx="5038725" cy="2111375"/>
          </a:xfrm>
        </p:grpSpPr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3578225" y="1146175"/>
              <a:ext cx="1725613" cy="498475"/>
            </a:xfrm>
            <a:custGeom>
              <a:avLst/>
              <a:gdLst>
                <a:gd name="T0" fmla="*/ 0 w 1087"/>
                <a:gd name="T1" fmla="*/ 0 h 314"/>
                <a:gd name="T2" fmla="*/ 0 w 1087"/>
                <a:gd name="T3" fmla="*/ 314 h 314"/>
                <a:gd name="T4" fmla="*/ 0 w 1087"/>
                <a:gd name="T5" fmla="*/ 314 h 314"/>
                <a:gd name="T6" fmla="*/ 1087 w 1087"/>
                <a:gd name="T7" fmla="*/ 314 h 314"/>
                <a:gd name="T8" fmla="*/ 1087 w 1087"/>
                <a:gd name="T9" fmla="*/ 0 h 314"/>
                <a:gd name="T10" fmla="*/ 0 w 1087"/>
                <a:gd name="T11" fmla="*/ 0 h 314"/>
                <a:gd name="T12" fmla="*/ 1018 w 1087"/>
                <a:gd name="T13" fmla="*/ 245 h 314"/>
                <a:gd name="T14" fmla="*/ 69 w 1087"/>
                <a:gd name="T15" fmla="*/ 245 h 314"/>
                <a:gd name="T16" fmla="*/ 69 w 1087"/>
                <a:gd name="T17" fmla="*/ 69 h 314"/>
                <a:gd name="T18" fmla="*/ 1018 w 1087"/>
                <a:gd name="T19" fmla="*/ 69 h 314"/>
                <a:gd name="T20" fmla="*/ 1018 w 1087"/>
                <a:gd name="T21" fmla="*/ 245 h 314"/>
                <a:gd name="T22" fmla="*/ 1018 w 1087"/>
                <a:gd name="T23" fmla="*/ 245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7" h="314">
                  <a:moveTo>
                    <a:pt x="0" y="0"/>
                  </a:moveTo>
                  <a:lnTo>
                    <a:pt x="0" y="314"/>
                  </a:lnTo>
                  <a:lnTo>
                    <a:pt x="0" y="314"/>
                  </a:lnTo>
                  <a:lnTo>
                    <a:pt x="1087" y="314"/>
                  </a:lnTo>
                  <a:lnTo>
                    <a:pt x="1087" y="0"/>
                  </a:lnTo>
                  <a:lnTo>
                    <a:pt x="0" y="0"/>
                  </a:lnTo>
                  <a:close/>
                  <a:moveTo>
                    <a:pt x="1018" y="245"/>
                  </a:moveTo>
                  <a:lnTo>
                    <a:pt x="69" y="245"/>
                  </a:lnTo>
                  <a:lnTo>
                    <a:pt x="69" y="69"/>
                  </a:lnTo>
                  <a:lnTo>
                    <a:pt x="1018" y="69"/>
                  </a:lnTo>
                  <a:lnTo>
                    <a:pt x="1018" y="245"/>
                  </a:lnTo>
                  <a:lnTo>
                    <a:pt x="1018" y="245"/>
                  </a:lnTo>
                  <a:close/>
                </a:path>
              </a:pathLst>
            </a:custGeom>
            <a:solidFill>
              <a:srgbClr val="00B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/>
            </a:p>
          </p:txBody>
        </p:sp>
        <p:sp>
          <p:nvSpPr>
            <p:cNvPr id="14" name="Freeform 6"/>
            <p:cNvSpPr>
              <a:spLocks noEditPoints="1"/>
            </p:cNvSpPr>
            <p:nvPr/>
          </p:nvSpPr>
          <p:spPr bwMode="auto">
            <a:xfrm>
              <a:off x="3578225" y="1968500"/>
              <a:ext cx="5038725" cy="1289050"/>
            </a:xfrm>
            <a:custGeom>
              <a:avLst/>
              <a:gdLst>
                <a:gd name="T0" fmla="*/ 80 w 1341"/>
                <a:gd name="T1" fmla="*/ 52 h 342"/>
                <a:gd name="T2" fmla="*/ 29 w 1341"/>
                <a:gd name="T3" fmla="*/ 77 h 342"/>
                <a:gd name="T4" fmla="*/ 212 w 1341"/>
                <a:gd name="T5" fmla="*/ 93 h 342"/>
                <a:gd name="T6" fmla="*/ 174 w 1341"/>
                <a:gd name="T7" fmla="*/ 134 h 342"/>
                <a:gd name="T8" fmla="*/ 272 w 1341"/>
                <a:gd name="T9" fmla="*/ 132 h 342"/>
                <a:gd name="T10" fmla="*/ 276 w 1341"/>
                <a:gd name="T11" fmla="*/ 38 h 342"/>
                <a:gd name="T12" fmla="*/ 327 w 1341"/>
                <a:gd name="T13" fmla="*/ 132 h 342"/>
                <a:gd name="T14" fmla="*/ 398 w 1341"/>
                <a:gd name="T15" fmla="*/ 0 h 342"/>
                <a:gd name="T16" fmla="*/ 402 w 1341"/>
                <a:gd name="T17" fmla="*/ 134 h 342"/>
                <a:gd name="T18" fmla="*/ 448 w 1341"/>
                <a:gd name="T19" fmla="*/ 93 h 342"/>
                <a:gd name="T20" fmla="*/ 448 w 1341"/>
                <a:gd name="T21" fmla="*/ 74 h 342"/>
                <a:gd name="T22" fmla="*/ 642 w 1341"/>
                <a:gd name="T23" fmla="*/ 60 h 342"/>
                <a:gd name="T24" fmla="*/ 642 w 1341"/>
                <a:gd name="T25" fmla="*/ 131 h 342"/>
                <a:gd name="T26" fmla="*/ 570 w 1341"/>
                <a:gd name="T27" fmla="*/ 111 h 342"/>
                <a:gd name="T28" fmla="*/ 530 w 1341"/>
                <a:gd name="T29" fmla="*/ 60 h 342"/>
                <a:gd name="T30" fmla="*/ 558 w 1341"/>
                <a:gd name="T31" fmla="*/ 38 h 342"/>
                <a:gd name="T32" fmla="*/ 738 w 1341"/>
                <a:gd name="T33" fmla="*/ 89 h 342"/>
                <a:gd name="T34" fmla="*/ 787 w 1341"/>
                <a:gd name="T35" fmla="*/ 45 h 342"/>
                <a:gd name="T36" fmla="*/ 736 w 1341"/>
                <a:gd name="T37" fmla="*/ 65 h 342"/>
                <a:gd name="T38" fmla="*/ 848 w 1341"/>
                <a:gd name="T39" fmla="*/ 73 h 342"/>
                <a:gd name="T40" fmla="*/ 876 w 1341"/>
                <a:gd name="T41" fmla="*/ 73 h 342"/>
                <a:gd name="T42" fmla="*/ 833 w 1341"/>
                <a:gd name="T43" fmla="*/ 91 h 342"/>
                <a:gd name="T44" fmla="*/ 965 w 1341"/>
                <a:gd name="T45" fmla="*/ 43 h 342"/>
                <a:gd name="T46" fmla="*/ 964 w 1341"/>
                <a:gd name="T47" fmla="*/ 103 h 342"/>
                <a:gd name="T48" fmla="*/ 1010 w 1341"/>
                <a:gd name="T49" fmla="*/ 132 h 342"/>
                <a:gd name="T50" fmla="*/ 1070 w 1341"/>
                <a:gd name="T51" fmla="*/ 38 h 342"/>
                <a:gd name="T52" fmla="*/ 1010 w 1341"/>
                <a:gd name="T53" fmla="*/ 89 h 342"/>
                <a:gd name="T54" fmla="*/ 1133 w 1341"/>
                <a:gd name="T55" fmla="*/ 73 h 342"/>
                <a:gd name="T56" fmla="*/ 1160 w 1341"/>
                <a:gd name="T57" fmla="*/ 73 h 342"/>
                <a:gd name="T58" fmla="*/ 1117 w 1341"/>
                <a:gd name="T59" fmla="*/ 91 h 342"/>
                <a:gd name="T60" fmla="*/ 1239 w 1341"/>
                <a:gd name="T61" fmla="*/ 39 h 342"/>
                <a:gd name="T62" fmla="*/ 1180 w 1341"/>
                <a:gd name="T63" fmla="*/ 132 h 342"/>
                <a:gd name="T64" fmla="*/ 1246 w 1341"/>
                <a:gd name="T65" fmla="*/ 85 h 342"/>
                <a:gd name="T66" fmla="*/ 1314 w 1341"/>
                <a:gd name="T67" fmla="*/ 132 h 342"/>
                <a:gd name="T68" fmla="*/ 1295 w 1341"/>
                <a:gd name="T69" fmla="*/ 110 h 342"/>
                <a:gd name="T70" fmla="*/ 18 w 1341"/>
                <a:gd name="T71" fmla="*/ 231 h 342"/>
                <a:gd name="T72" fmla="*/ 81 w 1341"/>
                <a:gd name="T73" fmla="*/ 307 h 342"/>
                <a:gd name="T74" fmla="*/ 164 w 1341"/>
                <a:gd name="T75" fmla="*/ 307 h 342"/>
                <a:gd name="T76" fmla="*/ 103 w 1341"/>
                <a:gd name="T77" fmla="*/ 214 h 342"/>
                <a:gd name="T78" fmla="*/ 252 w 1341"/>
                <a:gd name="T79" fmla="*/ 229 h 342"/>
                <a:gd name="T80" fmla="*/ 252 w 1341"/>
                <a:gd name="T81" fmla="*/ 307 h 342"/>
                <a:gd name="T82" fmla="*/ 211 w 1341"/>
                <a:gd name="T83" fmla="*/ 214 h 342"/>
                <a:gd name="T84" fmla="*/ 305 w 1341"/>
                <a:gd name="T85" fmla="*/ 212 h 342"/>
                <a:gd name="T86" fmla="*/ 338 w 1341"/>
                <a:gd name="T87" fmla="*/ 285 h 342"/>
                <a:gd name="T88" fmla="*/ 281 w 1341"/>
                <a:gd name="T89" fmla="*/ 251 h 342"/>
                <a:gd name="T90" fmla="*/ 403 w 1341"/>
                <a:gd name="T91" fmla="*/ 229 h 342"/>
                <a:gd name="T92" fmla="*/ 382 w 1341"/>
                <a:gd name="T93" fmla="*/ 228 h 342"/>
                <a:gd name="T94" fmla="*/ 430 w 1341"/>
                <a:gd name="T95" fmla="*/ 342 h 342"/>
                <a:gd name="T96" fmla="*/ 498 w 1341"/>
                <a:gd name="T97" fmla="*/ 260 h 342"/>
                <a:gd name="T98" fmla="*/ 577 w 1341"/>
                <a:gd name="T99" fmla="*/ 212 h 342"/>
                <a:gd name="T100" fmla="*/ 554 w 1341"/>
                <a:gd name="T101" fmla="*/ 307 h 342"/>
                <a:gd name="T102" fmla="*/ 623 w 1341"/>
                <a:gd name="T103" fmla="*/ 187 h 342"/>
                <a:gd name="T104" fmla="*/ 621 w 1341"/>
                <a:gd name="T105" fmla="*/ 307 h 342"/>
                <a:gd name="T106" fmla="*/ 644 w 1341"/>
                <a:gd name="T107" fmla="*/ 300 h 342"/>
                <a:gd name="T108" fmla="*/ 644 w 1341"/>
                <a:gd name="T109" fmla="*/ 240 h 342"/>
                <a:gd name="T110" fmla="*/ 661 w 1341"/>
                <a:gd name="T111" fmla="*/ 238 h 342"/>
                <a:gd name="T112" fmla="*/ 807 w 1341"/>
                <a:gd name="T113" fmla="*/ 266 h 342"/>
                <a:gd name="T114" fmla="*/ 772 w 1341"/>
                <a:gd name="T115" fmla="*/ 309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41" h="342">
                  <a:moveTo>
                    <a:pt x="29" y="132"/>
                  </a:moveTo>
                  <a:cubicBezTo>
                    <a:pt x="0" y="132"/>
                    <a:pt x="0" y="132"/>
                    <a:pt x="0" y="1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80" y="52"/>
                    <a:pt x="80" y="52"/>
                    <a:pt x="80" y="52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132"/>
                    <a:pt x="109" y="132"/>
                    <a:pt x="109" y="132"/>
                  </a:cubicBezTo>
                  <a:cubicBezTo>
                    <a:pt x="80" y="132"/>
                    <a:pt x="80" y="132"/>
                    <a:pt x="80" y="132"/>
                  </a:cubicBezTo>
                  <a:cubicBezTo>
                    <a:pt x="80" y="77"/>
                    <a:pt x="80" y="77"/>
                    <a:pt x="80" y="77"/>
                  </a:cubicBezTo>
                  <a:cubicBezTo>
                    <a:pt x="29" y="77"/>
                    <a:pt x="29" y="77"/>
                    <a:pt x="29" y="77"/>
                  </a:cubicBezTo>
                  <a:lnTo>
                    <a:pt x="29" y="132"/>
                  </a:lnTo>
                  <a:close/>
                  <a:moveTo>
                    <a:pt x="174" y="134"/>
                  </a:moveTo>
                  <a:cubicBezTo>
                    <a:pt x="145" y="134"/>
                    <a:pt x="125" y="116"/>
                    <a:pt x="125" y="85"/>
                  </a:cubicBezTo>
                  <a:cubicBezTo>
                    <a:pt x="125" y="56"/>
                    <a:pt x="144" y="36"/>
                    <a:pt x="170" y="36"/>
                  </a:cubicBezTo>
                  <a:cubicBezTo>
                    <a:pt x="198" y="36"/>
                    <a:pt x="212" y="55"/>
                    <a:pt x="212" y="83"/>
                  </a:cubicBezTo>
                  <a:cubicBezTo>
                    <a:pt x="212" y="93"/>
                    <a:pt x="212" y="93"/>
                    <a:pt x="212" y="93"/>
                  </a:cubicBezTo>
                  <a:cubicBezTo>
                    <a:pt x="152" y="93"/>
                    <a:pt x="152" y="93"/>
                    <a:pt x="152" y="93"/>
                  </a:cubicBezTo>
                  <a:cubicBezTo>
                    <a:pt x="155" y="108"/>
                    <a:pt x="167" y="112"/>
                    <a:pt x="178" y="112"/>
                  </a:cubicBezTo>
                  <a:cubicBezTo>
                    <a:pt x="188" y="112"/>
                    <a:pt x="195" y="110"/>
                    <a:pt x="204" y="104"/>
                  </a:cubicBezTo>
                  <a:cubicBezTo>
                    <a:pt x="205" y="104"/>
                    <a:pt x="205" y="104"/>
                    <a:pt x="205" y="104"/>
                  </a:cubicBezTo>
                  <a:cubicBezTo>
                    <a:pt x="205" y="126"/>
                    <a:pt x="205" y="126"/>
                    <a:pt x="205" y="126"/>
                  </a:cubicBezTo>
                  <a:cubicBezTo>
                    <a:pt x="198" y="131"/>
                    <a:pt x="187" y="134"/>
                    <a:pt x="174" y="134"/>
                  </a:cubicBezTo>
                  <a:close/>
                  <a:moveTo>
                    <a:pt x="152" y="74"/>
                  </a:moveTo>
                  <a:cubicBezTo>
                    <a:pt x="186" y="74"/>
                    <a:pt x="186" y="74"/>
                    <a:pt x="186" y="74"/>
                  </a:cubicBezTo>
                  <a:cubicBezTo>
                    <a:pt x="186" y="64"/>
                    <a:pt x="182" y="58"/>
                    <a:pt x="170" y="58"/>
                  </a:cubicBezTo>
                  <a:cubicBezTo>
                    <a:pt x="162" y="58"/>
                    <a:pt x="155" y="61"/>
                    <a:pt x="152" y="74"/>
                  </a:cubicBezTo>
                  <a:close/>
                  <a:moveTo>
                    <a:pt x="287" y="77"/>
                  </a:moveTo>
                  <a:cubicBezTo>
                    <a:pt x="272" y="132"/>
                    <a:pt x="272" y="132"/>
                    <a:pt x="272" y="132"/>
                  </a:cubicBezTo>
                  <a:cubicBezTo>
                    <a:pt x="247" y="132"/>
                    <a:pt x="247" y="132"/>
                    <a:pt x="247" y="132"/>
                  </a:cubicBezTo>
                  <a:cubicBezTo>
                    <a:pt x="218" y="39"/>
                    <a:pt x="218" y="39"/>
                    <a:pt x="218" y="39"/>
                  </a:cubicBezTo>
                  <a:cubicBezTo>
                    <a:pt x="218" y="38"/>
                    <a:pt x="218" y="38"/>
                    <a:pt x="218" y="38"/>
                  </a:cubicBezTo>
                  <a:cubicBezTo>
                    <a:pt x="246" y="38"/>
                    <a:pt x="246" y="38"/>
                    <a:pt x="246" y="38"/>
                  </a:cubicBezTo>
                  <a:cubicBezTo>
                    <a:pt x="261" y="93"/>
                    <a:pt x="261" y="93"/>
                    <a:pt x="261" y="93"/>
                  </a:cubicBezTo>
                  <a:cubicBezTo>
                    <a:pt x="276" y="38"/>
                    <a:pt x="276" y="38"/>
                    <a:pt x="276" y="38"/>
                  </a:cubicBezTo>
                  <a:cubicBezTo>
                    <a:pt x="298" y="38"/>
                    <a:pt x="298" y="38"/>
                    <a:pt x="298" y="38"/>
                  </a:cubicBezTo>
                  <a:cubicBezTo>
                    <a:pt x="313" y="93"/>
                    <a:pt x="313" y="93"/>
                    <a:pt x="313" y="93"/>
                  </a:cubicBezTo>
                  <a:cubicBezTo>
                    <a:pt x="329" y="38"/>
                    <a:pt x="329" y="38"/>
                    <a:pt x="329" y="38"/>
                  </a:cubicBezTo>
                  <a:cubicBezTo>
                    <a:pt x="355" y="38"/>
                    <a:pt x="355" y="38"/>
                    <a:pt x="355" y="38"/>
                  </a:cubicBezTo>
                  <a:cubicBezTo>
                    <a:pt x="355" y="39"/>
                    <a:pt x="355" y="39"/>
                    <a:pt x="355" y="39"/>
                  </a:cubicBezTo>
                  <a:cubicBezTo>
                    <a:pt x="327" y="132"/>
                    <a:pt x="327" y="132"/>
                    <a:pt x="327" y="132"/>
                  </a:cubicBezTo>
                  <a:cubicBezTo>
                    <a:pt x="302" y="132"/>
                    <a:pt x="302" y="132"/>
                    <a:pt x="302" y="132"/>
                  </a:cubicBezTo>
                  <a:lnTo>
                    <a:pt x="287" y="77"/>
                  </a:lnTo>
                  <a:close/>
                  <a:moveTo>
                    <a:pt x="402" y="134"/>
                  </a:moveTo>
                  <a:cubicBezTo>
                    <a:pt x="379" y="134"/>
                    <a:pt x="370" y="125"/>
                    <a:pt x="370" y="104"/>
                  </a:cubicBezTo>
                  <a:cubicBezTo>
                    <a:pt x="370" y="0"/>
                    <a:pt x="370" y="0"/>
                    <a:pt x="370" y="0"/>
                  </a:cubicBezTo>
                  <a:cubicBezTo>
                    <a:pt x="398" y="0"/>
                    <a:pt x="398" y="0"/>
                    <a:pt x="398" y="0"/>
                  </a:cubicBezTo>
                  <a:cubicBezTo>
                    <a:pt x="398" y="102"/>
                    <a:pt x="398" y="102"/>
                    <a:pt x="398" y="102"/>
                  </a:cubicBezTo>
                  <a:cubicBezTo>
                    <a:pt x="398" y="108"/>
                    <a:pt x="400" y="111"/>
                    <a:pt x="406" y="111"/>
                  </a:cubicBezTo>
                  <a:cubicBezTo>
                    <a:pt x="408" y="111"/>
                    <a:pt x="410" y="110"/>
                    <a:pt x="412" y="109"/>
                  </a:cubicBezTo>
                  <a:cubicBezTo>
                    <a:pt x="413" y="109"/>
                    <a:pt x="413" y="109"/>
                    <a:pt x="413" y="109"/>
                  </a:cubicBezTo>
                  <a:cubicBezTo>
                    <a:pt x="413" y="132"/>
                    <a:pt x="413" y="132"/>
                    <a:pt x="413" y="132"/>
                  </a:cubicBezTo>
                  <a:cubicBezTo>
                    <a:pt x="410" y="133"/>
                    <a:pt x="406" y="134"/>
                    <a:pt x="402" y="134"/>
                  </a:cubicBezTo>
                  <a:close/>
                  <a:moveTo>
                    <a:pt x="469" y="134"/>
                  </a:moveTo>
                  <a:cubicBezTo>
                    <a:pt x="440" y="134"/>
                    <a:pt x="420" y="116"/>
                    <a:pt x="420" y="85"/>
                  </a:cubicBezTo>
                  <a:cubicBezTo>
                    <a:pt x="420" y="56"/>
                    <a:pt x="440" y="36"/>
                    <a:pt x="465" y="36"/>
                  </a:cubicBezTo>
                  <a:cubicBezTo>
                    <a:pt x="494" y="36"/>
                    <a:pt x="507" y="55"/>
                    <a:pt x="507" y="83"/>
                  </a:cubicBezTo>
                  <a:cubicBezTo>
                    <a:pt x="507" y="93"/>
                    <a:pt x="507" y="93"/>
                    <a:pt x="507" y="93"/>
                  </a:cubicBezTo>
                  <a:cubicBezTo>
                    <a:pt x="448" y="93"/>
                    <a:pt x="448" y="93"/>
                    <a:pt x="448" y="93"/>
                  </a:cubicBezTo>
                  <a:cubicBezTo>
                    <a:pt x="451" y="108"/>
                    <a:pt x="462" y="112"/>
                    <a:pt x="474" y="112"/>
                  </a:cubicBezTo>
                  <a:cubicBezTo>
                    <a:pt x="484" y="112"/>
                    <a:pt x="491" y="110"/>
                    <a:pt x="500" y="104"/>
                  </a:cubicBezTo>
                  <a:cubicBezTo>
                    <a:pt x="501" y="104"/>
                    <a:pt x="501" y="104"/>
                    <a:pt x="501" y="104"/>
                  </a:cubicBezTo>
                  <a:cubicBezTo>
                    <a:pt x="501" y="126"/>
                    <a:pt x="501" y="126"/>
                    <a:pt x="501" y="126"/>
                  </a:cubicBezTo>
                  <a:cubicBezTo>
                    <a:pt x="493" y="131"/>
                    <a:pt x="482" y="134"/>
                    <a:pt x="469" y="134"/>
                  </a:cubicBezTo>
                  <a:close/>
                  <a:moveTo>
                    <a:pt x="448" y="74"/>
                  </a:moveTo>
                  <a:cubicBezTo>
                    <a:pt x="482" y="74"/>
                    <a:pt x="482" y="74"/>
                    <a:pt x="482" y="74"/>
                  </a:cubicBezTo>
                  <a:cubicBezTo>
                    <a:pt x="481" y="64"/>
                    <a:pt x="477" y="58"/>
                    <a:pt x="466" y="58"/>
                  </a:cubicBezTo>
                  <a:cubicBezTo>
                    <a:pt x="457" y="58"/>
                    <a:pt x="450" y="61"/>
                    <a:pt x="448" y="74"/>
                  </a:cubicBezTo>
                  <a:close/>
                  <a:moveTo>
                    <a:pt x="622" y="38"/>
                  </a:moveTo>
                  <a:cubicBezTo>
                    <a:pt x="642" y="38"/>
                    <a:pt x="642" y="38"/>
                    <a:pt x="642" y="38"/>
                  </a:cubicBezTo>
                  <a:cubicBezTo>
                    <a:pt x="642" y="60"/>
                    <a:pt x="642" y="60"/>
                    <a:pt x="642" y="60"/>
                  </a:cubicBezTo>
                  <a:cubicBezTo>
                    <a:pt x="622" y="60"/>
                    <a:pt x="622" y="60"/>
                    <a:pt x="622" y="60"/>
                  </a:cubicBezTo>
                  <a:cubicBezTo>
                    <a:pt x="622" y="99"/>
                    <a:pt x="622" y="99"/>
                    <a:pt x="622" y="99"/>
                  </a:cubicBezTo>
                  <a:cubicBezTo>
                    <a:pt x="622" y="107"/>
                    <a:pt x="625" y="111"/>
                    <a:pt x="633" y="111"/>
                  </a:cubicBezTo>
                  <a:cubicBezTo>
                    <a:pt x="636" y="111"/>
                    <a:pt x="639" y="110"/>
                    <a:pt x="642" y="109"/>
                  </a:cubicBezTo>
                  <a:cubicBezTo>
                    <a:pt x="642" y="109"/>
                    <a:pt x="642" y="109"/>
                    <a:pt x="642" y="109"/>
                  </a:cubicBezTo>
                  <a:cubicBezTo>
                    <a:pt x="642" y="131"/>
                    <a:pt x="642" y="131"/>
                    <a:pt x="642" y="131"/>
                  </a:cubicBezTo>
                  <a:cubicBezTo>
                    <a:pt x="639" y="132"/>
                    <a:pt x="633" y="134"/>
                    <a:pt x="625" y="134"/>
                  </a:cubicBezTo>
                  <a:cubicBezTo>
                    <a:pt x="603" y="134"/>
                    <a:pt x="594" y="124"/>
                    <a:pt x="594" y="100"/>
                  </a:cubicBezTo>
                  <a:cubicBezTo>
                    <a:pt x="594" y="60"/>
                    <a:pt x="594" y="60"/>
                    <a:pt x="594" y="60"/>
                  </a:cubicBezTo>
                  <a:cubicBezTo>
                    <a:pt x="558" y="60"/>
                    <a:pt x="558" y="60"/>
                    <a:pt x="558" y="60"/>
                  </a:cubicBezTo>
                  <a:cubicBezTo>
                    <a:pt x="558" y="99"/>
                    <a:pt x="558" y="99"/>
                    <a:pt x="558" y="99"/>
                  </a:cubicBezTo>
                  <a:cubicBezTo>
                    <a:pt x="558" y="107"/>
                    <a:pt x="561" y="111"/>
                    <a:pt x="570" y="111"/>
                  </a:cubicBezTo>
                  <a:cubicBezTo>
                    <a:pt x="572" y="111"/>
                    <a:pt x="575" y="110"/>
                    <a:pt x="578" y="109"/>
                  </a:cubicBezTo>
                  <a:cubicBezTo>
                    <a:pt x="579" y="109"/>
                    <a:pt x="579" y="109"/>
                    <a:pt x="579" y="109"/>
                  </a:cubicBezTo>
                  <a:cubicBezTo>
                    <a:pt x="579" y="131"/>
                    <a:pt x="579" y="131"/>
                    <a:pt x="579" y="131"/>
                  </a:cubicBezTo>
                  <a:cubicBezTo>
                    <a:pt x="575" y="132"/>
                    <a:pt x="570" y="134"/>
                    <a:pt x="562" y="134"/>
                  </a:cubicBezTo>
                  <a:cubicBezTo>
                    <a:pt x="539" y="134"/>
                    <a:pt x="530" y="124"/>
                    <a:pt x="530" y="100"/>
                  </a:cubicBezTo>
                  <a:cubicBezTo>
                    <a:pt x="530" y="60"/>
                    <a:pt x="530" y="60"/>
                    <a:pt x="530" y="60"/>
                  </a:cubicBezTo>
                  <a:cubicBezTo>
                    <a:pt x="516" y="60"/>
                    <a:pt x="516" y="60"/>
                    <a:pt x="516" y="60"/>
                  </a:cubicBezTo>
                  <a:cubicBezTo>
                    <a:pt x="516" y="38"/>
                    <a:pt x="516" y="38"/>
                    <a:pt x="516" y="38"/>
                  </a:cubicBezTo>
                  <a:cubicBezTo>
                    <a:pt x="530" y="38"/>
                    <a:pt x="530" y="38"/>
                    <a:pt x="530" y="38"/>
                  </a:cubicBezTo>
                  <a:cubicBezTo>
                    <a:pt x="530" y="12"/>
                    <a:pt x="530" y="12"/>
                    <a:pt x="530" y="12"/>
                  </a:cubicBezTo>
                  <a:cubicBezTo>
                    <a:pt x="558" y="12"/>
                    <a:pt x="558" y="12"/>
                    <a:pt x="558" y="12"/>
                  </a:cubicBezTo>
                  <a:cubicBezTo>
                    <a:pt x="558" y="38"/>
                    <a:pt x="558" y="38"/>
                    <a:pt x="558" y="38"/>
                  </a:cubicBezTo>
                  <a:cubicBezTo>
                    <a:pt x="594" y="38"/>
                    <a:pt x="594" y="38"/>
                    <a:pt x="594" y="38"/>
                  </a:cubicBezTo>
                  <a:cubicBezTo>
                    <a:pt x="594" y="12"/>
                    <a:pt x="594" y="12"/>
                    <a:pt x="594" y="12"/>
                  </a:cubicBezTo>
                  <a:cubicBezTo>
                    <a:pt x="622" y="12"/>
                    <a:pt x="622" y="12"/>
                    <a:pt x="622" y="12"/>
                  </a:cubicBezTo>
                  <a:cubicBezTo>
                    <a:pt x="622" y="38"/>
                    <a:pt x="622" y="38"/>
                    <a:pt x="622" y="38"/>
                  </a:cubicBezTo>
                  <a:close/>
                  <a:moveTo>
                    <a:pt x="787" y="45"/>
                  </a:moveTo>
                  <a:cubicBezTo>
                    <a:pt x="787" y="73"/>
                    <a:pt x="768" y="89"/>
                    <a:pt x="738" y="89"/>
                  </a:cubicBezTo>
                  <a:cubicBezTo>
                    <a:pt x="718" y="89"/>
                    <a:pt x="718" y="89"/>
                    <a:pt x="718" y="89"/>
                  </a:cubicBezTo>
                  <a:cubicBezTo>
                    <a:pt x="718" y="132"/>
                    <a:pt x="718" y="132"/>
                    <a:pt x="718" y="132"/>
                  </a:cubicBezTo>
                  <a:cubicBezTo>
                    <a:pt x="689" y="132"/>
                    <a:pt x="689" y="132"/>
                    <a:pt x="689" y="132"/>
                  </a:cubicBezTo>
                  <a:cubicBezTo>
                    <a:pt x="689" y="0"/>
                    <a:pt x="689" y="0"/>
                    <a:pt x="689" y="0"/>
                  </a:cubicBezTo>
                  <a:cubicBezTo>
                    <a:pt x="738" y="0"/>
                    <a:pt x="738" y="0"/>
                    <a:pt x="738" y="0"/>
                  </a:cubicBezTo>
                  <a:cubicBezTo>
                    <a:pt x="768" y="0"/>
                    <a:pt x="787" y="16"/>
                    <a:pt x="787" y="45"/>
                  </a:cubicBezTo>
                  <a:close/>
                  <a:moveTo>
                    <a:pt x="736" y="65"/>
                  </a:moveTo>
                  <a:cubicBezTo>
                    <a:pt x="751" y="65"/>
                    <a:pt x="758" y="57"/>
                    <a:pt x="758" y="45"/>
                  </a:cubicBezTo>
                  <a:cubicBezTo>
                    <a:pt x="758" y="33"/>
                    <a:pt x="751" y="24"/>
                    <a:pt x="736" y="24"/>
                  </a:cubicBezTo>
                  <a:cubicBezTo>
                    <a:pt x="718" y="24"/>
                    <a:pt x="718" y="24"/>
                    <a:pt x="718" y="24"/>
                  </a:cubicBezTo>
                  <a:cubicBezTo>
                    <a:pt x="718" y="65"/>
                    <a:pt x="718" y="65"/>
                    <a:pt x="718" y="65"/>
                  </a:cubicBezTo>
                  <a:lnTo>
                    <a:pt x="736" y="65"/>
                  </a:lnTo>
                  <a:close/>
                  <a:moveTo>
                    <a:pt x="849" y="123"/>
                  </a:moveTo>
                  <a:cubicBezTo>
                    <a:pt x="843" y="130"/>
                    <a:pt x="834" y="134"/>
                    <a:pt x="824" y="134"/>
                  </a:cubicBezTo>
                  <a:cubicBezTo>
                    <a:pt x="806" y="134"/>
                    <a:pt x="791" y="122"/>
                    <a:pt x="791" y="103"/>
                  </a:cubicBezTo>
                  <a:cubicBezTo>
                    <a:pt x="791" y="84"/>
                    <a:pt x="806" y="72"/>
                    <a:pt x="827" y="72"/>
                  </a:cubicBezTo>
                  <a:cubicBezTo>
                    <a:pt x="834" y="72"/>
                    <a:pt x="841" y="73"/>
                    <a:pt x="848" y="75"/>
                  </a:cubicBezTo>
                  <a:cubicBezTo>
                    <a:pt x="848" y="73"/>
                    <a:pt x="848" y="73"/>
                    <a:pt x="848" y="73"/>
                  </a:cubicBezTo>
                  <a:cubicBezTo>
                    <a:pt x="848" y="63"/>
                    <a:pt x="842" y="59"/>
                    <a:pt x="827" y="59"/>
                  </a:cubicBezTo>
                  <a:cubicBezTo>
                    <a:pt x="818" y="59"/>
                    <a:pt x="809" y="62"/>
                    <a:pt x="801" y="66"/>
                  </a:cubicBezTo>
                  <a:cubicBezTo>
                    <a:pt x="800" y="66"/>
                    <a:pt x="800" y="66"/>
                    <a:pt x="800" y="66"/>
                  </a:cubicBezTo>
                  <a:cubicBezTo>
                    <a:pt x="800" y="44"/>
                    <a:pt x="800" y="44"/>
                    <a:pt x="800" y="44"/>
                  </a:cubicBezTo>
                  <a:cubicBezTo>
                    <a:pt x="807" y="40"/>
                    <a:pt x="820" y="36"/>
                    <a:pt x="832" y="36"/>
                  </a:cubicBezTo>
                  <a:cubicBezTo>
                    <a:pt x="860" y="36"/>
                    <a:pt x="876" y="49"/>
                    <a:pt x="876" y="73"/>
                  </a:cubicBezTo>
                  <a:cubicBezTo>
                    <a:pt x="876" y="132"/>
                    <a:pt x="876" y="132"/>
                    <a:pt x="876" y="132"/>
                  </a:cubicBezTo>
                  <a:cubicBezTo>
                    <a:pt x="849" y="132"/>
                    <a:pt x="849" y="132"/>
                    <a:pt x="849" y="132"/>
                  </a:cubicBezTo>
                  <a:cubicBezTo>
                    <a:pt x="849" y="123"/>
                    <a:pt x="849" y="123"/>
                    <a:pt x="849" y="123"/>
                  </a:cubicBezTo>
                  <a:close/>
                  <a:moveTo>
                    <a:pt x="848" y="102"/>
                  </a:moveTo>
                  <a:cubicBezTo>
                    <a:pt x="848" y="94"/>
                    <a:pt x="848" y="94"/>
                    <a:pt x="848" y="94"/>
                  </a:cubicBezTo>
                  <a:cubicBezTo>
                    <a:pt x="844" y="92"/>
                    <a:pt x="838" y="91"/>
                    <a:pt x="833" y="91"/>
                  </a:cubicBezTo>
                  <a:cubicBezTo>
                    <a:pt x="823" y="91"/>
                    <a:pt x="818" y="95"/>
                    <a:pt x="818" y="102"/>
                  </a:cubicBezTo>
                  <a:cubicBezTo>
                    <a:pt x="818" y="110"/>
                    <a:pt x="823" y="113"/>
                    <a:pt x="832" y="113"/>
                  </a:cubicBezTo>
                  <a:cubicBezTo>
                    <a:pt x="839" y="113"/>
                    <a:pt x="845" y="109"/>
                    <a:pt x="848" y="102"/>
                  </a:cubicBezTo>
                  <a:close/>
                  <a:moveTo>
                    <a:pt x="890" y="85"/>
                  </a:moveTo>
                  <a:cubicBezTo>
                    <a:pt x="890" y="55"/>
                    <a:pt x="911" y="36"/>
                    <a:pt x="939" y="36"/>
                  </a:cubicBezTo>
                  <a:cubicBezTo>
                    <a:pt x="949" y="36"/>
                    <a:pt x="958" y="38"/>
                    <a:pt x="965" y="43"/>
                  </a:cubicBezTo>
                  <a:cubicBezTo>
                    <a:pt x="965" y="67"/>
                    <a:pt x="965" y="67"/>
                    <a:pt x="965" y="67"/>
                  </a:cubicBezTo>
                  <a:cubicBezTo>
                    <a:pt x="964" y="67"/>
                    <a:pt x="964" y="67"/>
                    <a:pt x="964" y="67"/>
                  </a:cubicBezTo>
                  <a:cubicBezTo>
                    <a:pt x="958" y="62"/>
                    <a:pt x="951" y="60"/>
                    <a:pt x="943" y="60"/>
                  </a:cubicBezTo>
                  <a:cubicBezTo>
                    <a:pt x="929" y="60"/>
                    <a:pt x="918" y="69"/>
                    <a:pt x="918" y="85"/>
                  </a:cubicBezTo>
                  <a:cubicBezTo>
                    <a:pt x="918" y="101"/>
                    <a:pt x="929" y="110"/>
                    <a:pt x="943" y="110"/>
                  </a:cubicBezTo>
                  <a:cubicBezTo>
                    <a:pt x="951" y="110"/>
                    <a:pt x="958" y="108"/>
                    <a:pt x="964" y="103"/>
                  </a:cubicBezTo>
                  <a:cubicBezTo>
                    <a:pt x="965" y="103"/>
                    <a:pt x="965" y="103"/>
                    <a:pt x="965" y="103"/>
                  </a:cubicBezTo>
                  <a:cubicBezTo>
                    <a:pt x="965" y="127"/>
                    <a:pt x="965" y="127"/>
                    <a:pt x="965" y="127"/>
                  </a:cubicBezTo>
                  <a:cubicBezTo>
                    <a:pt x="958" y="132"/>
                    <a:pt x="949" y="134"/>
                    <a:pt x="939" y="134"/>
                  </a:cubicBezTo>
                  <a:cubicBezTo>
                    <a:pt x="911" y="134"/>
                    <a:pt x="890" y="115"/>
                    <a:pt x="890" y="85"/>
                  </a:cubicBezTo>
                  <a:close/>
                  <a:moveTo>
                    <a:pt x="1010" y="89"/>
                  </a:moveTo>
                  <a:cubicBezTo>
                    <a:pt x="1010" y="132"/>
                    <a:pt x="1010" y="132"/>
                    <a:pt x="1010" y="132"/>
                  </a:cubicBezTo>
                  <a:cubicBezTo>
                    <a:pt x="983" y="132"/>
                    <a:pt x="983" y="132"/>
                    <a:pt x="983" y="132"/>
                  </a:cubicBezTo>
                  <a:cubicBezTo>
                    <a:pt x="983" y="0"/>
                    <a:pt x="983" y="0"/>
                    <a:pt x="983" y="0"/>
                  </a:cubicBezTo>
                  <a:cubicBezTo>
                    <a:pt x="1010" y="0"/>
                    <a:pt x="1010" y="0"/>
                    <a:pt x="1010" y="0"/>
                  </a:cubicBezTo>
                  <a:cubicBezTo>
                    <a:pt x="1010" y="75"/>
                    <a:pt x="1010" y="75"/>
                    <a:pt x="1010" y="75"/>
                  </a:cubicBezTo>
                  <a:cubicBezTo>
                    <a:pt x="1039" y="38"/>
                    <a:pt x="1039" y="38"/>
                    <a:pt x="1039" y="38"/>
                  </a:cubicBezTo>
                  <a:cubicBezTo>
                    <a:pt x="1070" y="38"/>
                    <a:pt x="1070" y="38"/>
                    <a:pt x="1070" y="38"/>
                  </a:cubicBezTo>
                  <a:cubicBezTo>
                    <a:pt x="1070" y="39"/>
                    <a:pt x="1070" y="39"/>
                    <a:pt x="1070" y="39"/>
                  </a:cubicBezTo>
                  <a:cubicBezTo>
                    <a:pt x="1036" y="82"/>
                    <a:pt x="1036" y="82"/>
                    <a:pt x="1036" y="82"/>
                  </a:cubicBezTo>
                  <a:cubicBezTo>
                    <a:pt x="1070" y="131"/>
                    <a:pt x="1070" y="131"/>
                    <a:pt x="1070" y="131"/>
                  </a:cubicBezTo>
                  <a:cubicBezTo>
                    <a:pt x="1070" y="132"/>
                    <a:pt x="1070" y="132"/>
                    <a:pt x="1070" y="132"/>
                  </a:cubicBezTo>
                  <a:cubicBezTo>
                    <a:pt x="1038" y="132"/>
                    <a:pt x="1038" y="132"/>
                    <a:pt x="1038" y="132"/>
                  </a:cubicBezTo>
                  <a:lnTo>
                    <a:pt x="1010" y="89"/>
                  </a:lnTo>
                  <a:close/>
                  <a:moveTo>
                    <a:pt x="1133" y="123"/>
                  </a:moveTo>
                  <a:cubicBezTo>
                    <a:pt x="1127" y="130"/>
                    <a:pt x="1118" y="134"/>
                    <a:pt x="1108" y="134"/>
                  </a:cubicBezTo>
                  <a:cubicBezTo>
                    <a:pt x="1090" y="134"/>
                    <a:pt x="1075" y="122"/>
                    <a:pt x="1075" y="103"/>
                  </a:cubicBezTo>
                  <a:cubicBezTo>
                    <a:pt x="1075" y="84"/>
                    <a:pt x="1090" y="72"/>
                    <a:pt x="1112" y="72"/>
                  </a:cubicBezTo>
                  <a:cubicBezTo>
                    <a:pt x="1118" y="72"/>
                    <a:pt x="1125" y="73"/>
                    <a:pt x="1133" y="75"/>
                  </a:cubicBezTo>
                  <a:cubicBezTo>
                    <a:pt x="1133" y="73"/>
                    <a:pt x="1133" y="73"/>
                    <a:pt x="1133" y="73"/>
                  </a:cubicBezTo>
                  <a:cubicBezTo>
                    <a:pt x="1133" y="63"/>
                    <a:pt x="1127" y="59"/>
                    <a:pt x="1112" y="59"/>
                  </a:cubicBezTo>
                  <a:cubicBezTo>
                    <a:pt x="1102" y="59"/>
                    <a:pt x="1093" y="62"/>
                    <a:pt x="1086" y="66"/>
                  </a:cubicBezTo>
                  <a:cubicBezTo>
                    <a:pt x="1084" y="66"/>
                    <a:pt x="1084" y="66"/>
                    <a:pt x="1084" y="66"/>
                  </a:cubicBezTo>
                  <a:cubicBezTo>
                    <a:pt x="1084" y="44"/>
                    <a:pt x="1084" y="44"/>
                    <a:pt x="1084" y="44"/>
                  </a:cubicBezTo>
                  <a:cubicBezTo>
                    <a:pt x="1092" y="40"/>
                    <a:pt x="1104" y="36"/>
                    <a:pt x="1117" y="36"/>
                  </a:cubicBezTo>
                  <a:cubicBezTo>
                    <a:pt x="1145" y="36"/>
                    <a:pt x="1160" y="49"/>
                    <a:pt x="1160" y="73"/>
                  </a:cubicBezTo>
                  <a:cubicBezTo>
                    <a:pt x="1160" y="132"/>
                    <a:pt x="1160" y="132"/>
                    <a:pt x="1160" y="132"/>
                  </a:cubicBezTo>
                  <a:cubicBezTo>
                    <a:pt x="1133" y="132"/>
                    <a:pt x="1133" y="132"/>
                    <a:pt x="1133" y="132"/>
                  </a:cubicBezTo>
                  <a:cubicBezTo>
                    <a:pt x="1133" y="123"/>
                    <a:pt x="1133" y="123"/>
                    <a:pt x="1133" y="123"/>
                  </a:cubicBezTo>
                  <a:close/>
                  <a:moveTo>
                    <a:pt x="1133" y="102"/>
                  </a:moveTo>
                  <a:cubicBezTo>
                    <a:pt x="1133" y="94"/>
                    <a:pt x="1133" y="94"/>
                    <a:pt x="1133" y="94"/>
                  </a:cubicBezTo>
                  <a:cubicBezTo>
                    <a:pt x="1128" y="92"/>
                    <a:pt x="1123" y="91"/>
                    <a:pt x="1117" y="91"/>
                  </a:cubicBezTo>
                  <a:cubicBezTo>
                    <a:pt x="1108" y="91"/>
                    <a:pt x="1103" y="95"/>
                    <a:pt x="1103" y="102"/>
                  </a:cubicBezTo>
                  <a:cubicBezTo>
                    <a:pt x="1103" y="110"/>
                    <a:pt x="1108" y="113"/>
                    <a:pt x="1116" y="113"/>
                  </a:cubicBezTo>
                  <a:cubicBezTo>
                    <a:pt x="1124" y="113"/>
                    <a:pt x="1130" y="109"/>
                    <a:pt x="1133" y="102"/>
                  </a:cubicBezTo>
                  <a:close/>
                  <a:moveTo>
                    <a:pt x="1207" y="53"/>
                  </a:moveTo>
                  <a:cubicBezTo>
                    <a:pt x="1212" y="43"/>
                    <a:pt x="1220" y="37"/>
                    <a:pt x="1230" y="37"/>
                  </a:cubicBezTo>
                  <a:cubicBezTo>
                    <a:pt x="1234" y="37"/>
                    <a:pt x="1238" y="38"/>
                    <a:pt x="1239" y="39"/>
                  </a:cubicBezTo>
                  <a:cubicBezTo>
                    <a:pt x="1239" y="65"/>
                    <a:pt x="1239" y="65"/>
                    <a:pt x="1239" y="65"/>
                  </a:cubicBezTo>
                  <a:cubicBezTo>
                    <a:pt x="1238" y="65"/>
                    <a:pt x="1238" y="65"/>
                    <a:pt x="1238" y="65"/>
                  </a:cubicBezTo>
                  <a:cubicBezTo>
                    <a:pt x="1235" y="64"/>
                    <a:pt x="1231" y="63"/>
                    <a:pt x="1226" y="63"/>
                  </a:cubicBezTo>
                  <a:cubicBezTo>
                    <a:pt x="1217" y="63"/>
                    <a:pt x="1210" y="68"/>
                    <a:pt x="1208" y="78"/>
                  </a:cubicBezTo>
                  <a:cubicBezTo>
                    <a:pt x="1208" y="132"/>
                    <a:pt x="1208" y="132"/>
                    <a:pt x="1208" y="132"/>
                  </a:cubicBezTo>
                  <a:cubicBezTo>
                    <a:pt x="1180" y="132"/>
                    <a:pt x="1180" y="132"/>
                    <a:pt x="1180" y="132"/>
                  </a:cubicBezTo>
                  <a:cubicBezTo>
                    <a:pt x="1180" y="38"/>
                    <a:pt x="1180" y="38"/>
                    <a:pt x="1180" y="38"/>
                  </a:cubicBezTo>
                  <a:cubicBezTo>
                    <a:pt x="1207" y="38"/>
                    <a:pt x="1207" y="38"/>
                    <a:pt x="1207" y="38"/>
                  </a:cubicBezTo>
                  <a:cubicBezTo>
                    <a:pt x="1207" y="53"/>
                    <a:pt x="1207" y="53"/>
                    <a:pt x="1207" y="53"/>
                  </a:cubicBezTo>
                  <a:close/>
                  <a:moveTo>
                    <a:pt x="1314" y="122"/>
                  </a:moveTo>
                  <a:cubicBezTo>
                    <a:pt x="1308" y="130"/>
                    <a:pt x="1298" y="134"/>
                    <a:pt x="1286" y="134"/>
                  </a:cubicBezTo>
                  <a:cubicBezTo>
                    <a:pt x="1262" y="134"/>
                    <a:pt x="1246" y="112"/>
                    <a:pt x="1246" y="85"/>
                  </a:cubicBezTo>
                  <a:cubicBezTo>
                    <a:pt x="1246" y="58"/>
                    <a:pt x="1262" y="36"/>
                    <a:pt x="1286" y="36"/>
                  </a:cubicBezTo>
                  <a:cubicBezTo>
                    <a:pt x="1298" y="36"/>
                    <a:pt x="1307" y="40"/>
                    <a:pt x="1313" y="47"/>
                  </a:cubicBezTo>
                  <a:cubicBezTo>
                    <a:pt x="1313" y="0"/>
                    <a:pt x="1313" y="0"/>
                    <a:pt x="1313" y="0"/>
                  </a:cubicBezTo>
                  <a:cubicBezTo>
                    <a:pt x="1341" y="0"/>
                    <a:pt x="1341" y="0"/>
                    <a:pt x="1341" y="0"/>
                  </a:cubicBezTo>
                  <a:cubicBezTo>
                    <a:pt x="1341" y="132"/>
                    <a:pt x="1341" y="132"/>
                    <a:pt x="1341" y="132"/>
                  </a:cubicBezTo>
                  <a:cubicBezTo>
                    <a:pt x="1314" y="132"/>
                    <a:pt x="1314" y="132"/>
                    <a:pt x="1314" y="132"/>
                  </a:cubicBezTo>
                  <a:cubicBezTo>
                    <a:pt x="1314" y="122"/>
                    <a:pt x="1314" y="122"/>
                    <a:pt x="1314" y="122"/>
                  </a:cubicBezTo>
                  <a:close/>
                  <a:moveTo>
                    <a:pt x="1313" y="100"/>
                  </a:moveTo>
                  <a:cubicBezTo>
                    <a:pt x="1313" y="70"/>
                    <a:pt x="1313" y="70"/>
                    <a:pt x="1313" y="70"/>
                  </a:cubicBezTo>
                  <a:cubicBezTo>
                    <a:pt x="1308" y="63"/>
                    <a:pt x="1302" y="60"/>
                    <a:pt x="1295" y="60"/>
                  </a:cubicBezTo>
                  <a:cubicBezTo>
                    <a:pt x="1283" y="60"/>
                    <a:pt x="1275" y="69"/>
                    <a:pt x="1275" y="85"/>
                  </a:cubicBezTo>
                  <a:cubicBezTo>
                    <a:pt x="1275" y="101"/>
                    <a:pt x="1283" y="110"/>
                    <a:pt x="1295" y="110"/>
                  </a:cubicBezTo>
                  <a:cubicBezTo>
                    <a:pt x="1302" y="110"/>
                    <a:pt x="1308" y="107"/>
                    <a:pt x="1313" y="100"/>
                  </a:cubicBezTo>
                  <a:close/>
                  <a:moveTo>
                    <a:pt x="0" y="175"/>
                  </a:moveTo>
                  <a:cubicBezTo>
                    <a:pt x="81" y="175"/>
                    <a:pt x="81" y="175"/>
                    <a:pt x="81" y="175"/>
                  </a:cubicBezTo>
                  <a:cubicBezTo>
                    <a:pt x="81" y="191"/>
                    <a:pt x="81" y="191"/>
                    <a:pt x="81" y="191"/>
                  </a:cubicBezTo>
                  <a:cubicBezTo>
                    <a:pt x="18" y="191"/>
                    <a:pt x="18" y="191"/>
                    <a:pt x="18" y="191"/>
                  </a:cubicBezTo>
                  <a:cubicBezTo>
                    <a:pt x="18" y="231"/>
                    <a:pt x="18" y="231"/>
                    <a:pt x="18" y="231"/>
                  </a:cubicBezTo>
                  <a:cubicBezTo>
                    <a:pt x="75" y="231"/>
                    <a:pt x="75" y="231"/>
                    <a:pt x="75" y="231"/>
                  </a:cubicBezTo>
                  <a:cubicBezTo>
                    <a:pt x="75" y="247"/>
                    <a:pt x="75" y="247"/>
                    <a:pt x="75" y="247"/>
                  </a:cubicBezTo>
                  <a:cubicBezTo>
                    <a:pt x="18" y="247"/>
                    <a:pt x="18" y="247"/>
                    <a:pt x="18" y="247"/>
                  </a:cubicBezTo>
                  <a:cubicBezTo>
                    <a:pt x="18" y="291"/>
                    <a:pt x="18" y="291"/>
                    <a:pt x="18" y="291"/>
                  </a:cubicBezTo>
                  <a:cubicBezTo>
                    <a:pt x="81" y="291"/>
                    <a:pt x="81" y="291"/>
                    <a:pt x="81" y="291"/>
                  </a:cubicBezTo>
                  <a:cubicBezTo>
                    <a:pt x="81" y="307"/>
                    <a:pt x="81" y="307"/>
                    <a:pt x="81" y="307"/>
                  </a:cubicBezTo>
                  <a:cubicBezTo>
                    <a:pt x="0" y="307"/>
                    <a:pt x="0" y="307"/>
                    <a:pt x="0" y="307"/>
                  </a:cubicBezTo>
                  <a:lnTo>
                    <a:pt x="0" y="175"/>
                  </a:lnTo>
                  <a:close/>
                  <a:moveTo>
                    <a:pt x="149" y="212"/>
                  </a:moveTo>
                  <a:cubicBezTo>
                    <a:pt x="169" y="212"/>
                    <a:pt x="181" y="226"/>
                    <a:pt x="181" y="248"/>
                  </a:cubicBezTo>
                  <a:cubicBezTo>
                    <a:pt x="181" y="307"/>
                    <a:pt x="181" y="307"/>
                    <a:pt x="181" y="307"/>
                  </a:cubicBezTo>
                  <a:cubicBezTo>
                    <a:pt x="164" y="307"/>
                    <a:pt x="164" y="307"/>
                    <a:pt x="164" y="307"/>
                  </a:cubicBezTo>
                  <a:cubicBezTo>
                    <a:pt x="164" y="249"/>
                    <a:pt x="164" y="249"/>
                    <a:pt x="164" y="249"/>
                  </a:cubicBezTo>
                  <a:cubicBezTo>
                    <a:pt x="164" y="237"/>
                    <a:pt x="157" y="228"/>
                    <a:pt x="144" y="228"/>
                  </a:cubicBezTo>
                  <a:cubicBezTo>
                    <a:pt x="133" y="228"/>
                    <a:pt x="124" y="235"/>
                    <a:pt x="121" y="245"/>
                  </a:cubicBezTo>
                  <a:cubicBezTo>
                    <a:pt x="121" y="307"/>
                    <a:pt x="121" y="307"/>
                    <a:pt x="121" y="307"/>
                  </a:cubicBezTo>
                  <a:cubicBezTo>
                    <a:pt x="103" y="307"/>
                    <a:pt x="103" y="307"/>
                    <a:pt x="103" y="307"/>
                  </a:cubicBezTo>
                  <a:cubicBezTo>
                    <a:pt x="103" y="214"/>
                    <a:pt x="103" y="214"/>
                    <a:pt x="103" y="214"/>
                  </a:cubicBezTo>
                  <a:cubicBezTo>
                    <a:pt x="121" y="214"/>
                    <a:pt x="121" y="214"/>
                    <a:pt x="121" y="214"/>
                  </a:cubicBezTo>
                  <a:cubicBezTo>
                    <a:pt x="121" y="227"/>
                    <a:pt x="121" y="227"/>
                    <a:pt x="121" y="227"/>
                  </a:cubicBezTo>
                  <a:cubicBezTo>
                    <a:pt x="126" y="219"/>
                    <a:pt x="136" y="212"/>
                    <a:pt x="149" y="212"/>
                  </a:cubicBezTo>
                  <a:close/>
                  <a:moveTo>
                    <a:pt x="228" y="214"/>
                  </a:moveTo>
                  <a:cubicBezTo>
                    <a:pt x="252" y="214"/>
                    <a:pt x="252" y="214"/>
                    <a:pt x="252" y="214"/>
                  </a:cubicBezTo>
                  <a:cubicBezTo>
                    <a:pt x="252" y="229"/>
                    <a:pt x="252" y="229"/>
                    <a:pt x="252" y="229"/>
                  </a:cubicBezTo>
                  <a:cubicBezTo>
                    <a:pt x="228" y="229"/>
                    <a:pt x="228" y="229"/>
                    <a:pt x="228" y="229"/>
                  </a:cubicBezTo>
                  <a:cubicBezTo>
                    <a:pt x="228" y="279"/>
                    <a:pt x="228" y="279"/>
                    <a:pt x="228" y="279"/>
                  </a:cubicBezTo>
                  <a:cubicBezTo>
                    <a:pt x="228" y="289"/>
                    <a:pt x="234" y="293"/>
                    <a:pt x="243" y="293"/>
                  </a:cubicBezTo>
                  <a:cubicBezTo>
                    <a:pt x="246" y="293"/>
                    <a:pt x="249" y="293"/>
                    <a:pt x="251" y="292"/>
                  </a:cubicBezTo>
                  <a:cubicBezTo>
                    <a:pt x="252" y="292"/>
                    <a:pt x="252" y="292"/>
                    <a:pt x="252" y="292"/>
                  </a:cubicBezTo>
                  <a:cubicBezTo>
                    <a:pt x="252" y="307"/>
                    <a:pt x="252" y="307"/>
                    <a:pt x="252" y="307"/>
                  </a:cubicBezTo>
                  <a:cubicBezTo>
                    <a:pt x="249" y="308"/>
                    <a:pt x="246" y="309"/>
                    <a:pt x="241" y="309"/>
                  </a:cubicBezTo>
                  <a:cubicBezTo>
                    <a:pt x="219" y="309"/>
                    <a:pt x="211" y="299"/>
                    <a:pt x="211" y="281"/>
                  </a:cubicBezTo>
                  <a:cubicBezTo>
                    <a:pt x="211" y="229"/>
                    <a:pt x="211" y="229"/>
                    <a:pt x="211" y="229"/>
                  </a:cubicBezTo>
                  <a:cubicBezTo>
                    <a:pt x="195" y="229"/>
                    <a:pt x="195" y="229"/>
                    <a:pt x="195" y="229"/>
                  </a:cubicBezTo>
                  <a:cubicBezTo>
                    <a:pt x="195" y="214"/>
                    <a:pt x="195" y="214"/>
                    <a:pt x="195" y="214"/>
                  </a:cubicBezTo>
                  <a:cubicBezTo>
                    <a:pt x="211" y="214"/>
                    <a:pt x="211" y="214"/>
                    <a:pt x="211" y="214"/>
                  </a:cubicBezTo>
                  <a:cubicBezTo>
                    <a:pt x="211" y="189"/>
                    <a:pt x="211" y="189"/>
                    <a:pt x="211" y="189"/>
                  </a:cubicBezTo>
                  <a:cubicBezTo>
                    <a:pt x="228" y="189"/>
                    <a:pt x="228" y="189"/>
                    <a:pt x="228" y="189"/>
                  </a:cubicBezTo>
                  <a:lnTo>
                    <a:pt x="228" y="214"/>
                  </a:lnTo>
                  <a:close/>
                  <a:moveTo>
                    <a:pt x="309" y="309"/>
                  </a:moveTo>
                  <a:cubicBezTo>
                    <a:pt x="282" y="309"/>
                    <a:pt x="263" y="290"/>
                    <a:pt x="263" y="261"/>
                  </a:cubicBezTo>
                  <a:cubicBezTo>
                    <a:pt x="263" y="232"/>
                    <a:pt x="280" y="212"/>
                    <a:pt x="305" y="212"/>
                  </a:cubicBezTo>
                  <a:cubicBezTo>
                    <a:pt x="331" y="212"/>
                    <a:pt x="344" y="230"/>
                    <a:pt x="344" y="258"/>
                  </a:cubicBezTo>
                  <a:cubicBezTo>
                    <a:pt x="344" y="266"/>
                    <a:pt x="344" y="266"/>
                    <a:pt x="344" y="266"/>
                  </a:cubicBezTo>
                  <a:cubicBezTo>
                    <a:pt x="281" y="266"/>
                    <a:pt x="281" y="266"/>
                    <a:pt x="281" y="266"/>
                  </a:cubicBezTo>
                  <a:cubicBezTo>
                    <a:pt x="282" y="284"/>
                    <a:pt x="295" y="293"/>
                    <a:pt x="311" y="293"/>
                  </a:cubicBezTo>
                  <a:cubicBezTo>
                    <a:pt x="321" y="293"/>
                    <a:pt x="329" y="291"/>
                    <a:pt x="337" y="285"/>
                  </a:cubicBezTo>
                  <a:cubicBezTo>
                    <a:pt x="338" y="285"/>
                    <a:pt x="338" y="285"/>
                    <a:pt x="338" y="285"/>
                  </a:cubicBezTo>
                  <a:cubicBezTo>
                    <a:pt x="338" y="300"/>
                    <a:pt x="338" y="300"/>
                    <a:pt x="338" y="300"/>
                  </a:cubicBezTo>
                  <a:cubicBezTo>
                    <a:pt x="330" y="306"/>
                    <a:pt x="320" y="309"/>
                    <a:pt x="309" y="309"/>
                  </a:cubicBezTo>
                  <a:close/>
                  <a:moveTo>
                    <a:pt x="281" y="251"/>
                  </a:moveTo>
                  <a:cubicBezTo>
                    <a:pt x="327" y="251"/>
                    <a:pt x="327" y="251"/>
                    <a:pt x="327" y="251"/>
                  </a:cubicBezTo>
                  <a:cubicBezTo>
                    <a:pt x="327" y="237"/>
                    <a:pt x="320" y="227"/>
                    <a:pt x="306" y="227"/>
                  </a:cubicBezTo>
                  <a:cubicBezTo>
                    <a:pt x="292" y="227"/>
                    <a:pt x="284" y="237"/>
                    <a:pt x="281" y="251"/>
                  </a:cubicBezTo>
                  <a:close/>
                  <a:moveTo>
                    <a:pt x="382" y="228"/>
                  </a:moveTo>
                  <a:cubicBezTo>
                    <a:pt x="386" y="218"/>
                    <a:pt x="395" y="212"/>
                    <a:pt x="405" y="212"/>
                  </a:cubicBezTo>
                  <a:cubicBezTo>
                    <a:pt x="409" y="212"/>
                    <a:pt x="413" y="213"/>
                    <a:pt x="414" y="214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1" y="230"/>
                    <a:pt x="407" y="229"/>
                    <a:pt x="403" y="229"/>
                  </a:cubicBezTo>
                  <a:cubicBezTo>
                    <a:pt x="393" y="229"/>
                    <a:pt x="385" y="236"/>
                    <a:pt x="382" y="246"/>
                  </a:cubicBezTo>
                  <a:cubicBezTo>
                    <a:pt x="382" y="307"/>
                    <a:pt x="382" y="307"/>
                    <a:pt x="382" y="307"/>
                  </a:cubicBezTo>
                  <a:cubicBezTo>
                    <a:pt x="365" y="307"/>
                    <a:pt x="365" y="307"/>
                    <a:pt x="365" y="307"/>
                  </a:cubicBezTo>
                  <a:cubicBezTo>
                    <a:pt x="365" y="214"/>
                    <a:pt x="365" y="214"/>
                    <a:pt x="365" y="214"/>
                  </a:cubicBezTo>
                  <a:cubicBezTo>
                    <a:pt x="382" y="214"/>
                    <a:pt x="382" y="214"/>
                    <a:pt x="382" y="214"/>
                  </a:cubicBezTo>
                  <a:cubicBezTo>
                    <a:pt x="382" y="228"/>
                    <a:pt x="382" y="228"/>
                    <a:pt x="382" y="228"/>
                  </a:cubicBezTo>
                  <a:close/>
                  <a:moveTo>
                    <a:pt x="474" y="212"/>
                  </a:moveTo>
                  <a:cubicBezTo>
                    <a:pt x="502" y="212"/>
                    <a:pt x="516" y="235"/>
                    <a:pt x="516" y="260"/>
                  </a:cubicBezTo>
                  <a:cubicBezTo>
                    <a:pt x="516" y="286"/>
                    <a:pt x="502" y="309"/>
                    <a:pt x="474" y="309"/>
                  </a:cubicBezTo>
                  <a:cubicBezTo>
                    <a:pt x="463" y="309"/>
                    <a:pt x="453" y="303"/>
                    <a:pt x="448" y="296"/>
                  </a:cubicBezTo>
                  <a:cubicBezTo>
                    <a:pt x="448" y="342"/>
                    <a:pt x="448" y="342"/>
                    <a:pt x="448" y="342"/>
                  </a:cubicBezTo>
                  <a:cubicBezTo>
                    <a:pt x="430" y="342"/>
                    <a:pt x="430" y="342"/>
                    <a:pt x="430" y="342"/>
                  </a:cubicBezTo>
                  <a:cubicBezTo>
                    <a:pt x="430" y="214"/>
                    <a:pt x="430" y="214"/>
                    <a:pt x="430" y="214"/>
                  </a:cubicBezTo>
                  <a:cubicBezTo>
                    <a:pt x="448" y="214"/>
                    <a:pt x="448" y="214"/>
                    <a:pt x="448" y="214"/>
                  </a:cubicBezTo>
                  <a:cubicBezTo>
                    <a:pt x="448" y="224"/>
                    <a:pt x="448" y="224"/>
                    <a:pt x="448" y="224"/>
                  </a:cubicBezTo>
                  <a:cubicBezTo>
                    <a:pt x="453" y="218"/>
                    <a:pt x="463" y="212"/>
                    <a:pt x="474" y="212"/>
                  </a:cubicBezTo>
                  <a:close/>
                  <a:moveTo>
                    <a:pt x="471" y="293"/>
                  </a:moveTo>
                  <a:cubicBezTo>
                    <a:pt x="488" y="293"/>
                    <a:pt x="498" y="279"/>
                    <a:pt x="498" y="260"/>
                  </a:cubicBezTo>
                  <a:cubicBezTo>
                    <a:pt x="498" y="242"/>
                    <a:pt x="488" y="228"/>
                    <a:pt x="471" y="228"/>
                  </a:cubicBezTo>
                  <a:cubicBezTo>
                    <a:pt x="461" y="228"/>
                    <a:pt x="453" y="233"/>
                    <a:pt x="448" y="243"/>
                  </a:cubicBezTo>
                  <a:cubicBezTo>
                    <a:pt x="448" y="278"/>
                    <a:pt x="448" y="278"/>
                    <a:pt x="448" y="278"/>
                  </a:cubicBezTo>
                  <a:cubicBezTo>
                    <a:pt x="453" y="287"/>
                    <a:pt x="461" y="293"/>
                    <a:pt x="471" y="293"/>
                  </a:cubicBezTo>
                  <a:close/>
                  <a:moveTo>
                    <a:pt x="554" y="228"/>
                  </a:moveTo>
                  <a:cubicBezTo>
                    <a:pt x="558" y="218"/>
                    <a:pt x="567" y="212"/>
                    <a:pt x="577" y="212"/>
                  </a:cubicBezTo>
                  <a:cubicBezTo>
                    <a:pt x="581" y="212"/>
                    <a:pt x="585" y="213"/>
                    <a:pt x="587" y="214"/>
                  </a:cubicBezTo>
                  <a:cubicBezTo>
                    <a:pt x="587" y="231"/>
                    <a:pt x="587" y="231"/>
                    <a:pt x="587" y="231"/>
                  </a:cubicBezTo>
                  <a:cubicBezTo>
                    <a:pt x="586" y="231"/>
                    <a:pt x="586" y="231"/>
                    <a:pt x="586" y="231"/>
                  </a:cubicBezTo>
                  <a:cubicBezTo>
                    <a:pt x="583" y="230"/>
                    <a:pt x="579" y="229"/>
                    <a:pt x="575" y="229"/>
                  </a:cubicBezTo>
                  <a:cubicBezTo>
                    <a:pt x="565" y="229"/>
                    <a:pt x="557" y="236"/>
                    <a:pt x="554" y="246"/>
                  </a:cubicBezTo>
                  <a:cubicBezTo>
                    <a:pt x="554" y="307"/>
                    <a:pt x="554" y="307"/>
                    <a:pt x="554" y="307"/>
                  </a:cubicBezTo>
                  <a:cubicBezTo>
                    <a:pt x="537" y="307"/>
                    <a:pt x="537" y="307"/>
                    <a:pt x="537" y="307"/>
                  </a:cubicBezTo>
                  <a:cubicBezTo>
                    <a:pt x="537" y="214"/>
                    <a:pt x="537" y="214"/>
                    <a:pt x="537" y="214"/>
                  </a:cubicBezTo>
                  <a:cubicBezTo>
                    <a:pt x="554" y="214"/>
                    <a:pt x="554" y="214"/>
                    <a:pt x="554" y="214"/>
                  </a:cubicBezTo>
                  <a:cubicBezTo>
                    <a:pt x="554" y="228"/>
                    <a:pt x="554" y="228"/>
                    <a:pt x="554" y="228"/>
                  </a:cubicBezTo>
                  <a:close/>
                  <a:moveTo>
                    <a:pt x="612" y="176"/>
                  </a:moveTo>
                  <a:cubicBezTo>
                    <a:pt x="618" y="176"/>
                    <a:pt x="623" y="181"/>
                    <a:pt x="623" y="187"/>
                  </a:cubicBezTo>
                  <a:cubicBezTo>
                    <a:pt x="623" y="193"/>
                    <a:pt x="618" y="198"/>
                    <a:pt x="612" y="198"/>
                  </a:cubicBezTo>
                  <a:cubicBezTo>
                    <a:pt x="606" y="198"/>
                    <a:pt x="601" y="193"/>
                    <a:pt x="601" y="187"/>
                  </a:cubicBezTo>
                  <a:cubicBezTo>
                    <a:pt x="601" y="181"/>
                    <a:pt x="606" y="176"/>
                    <a:pt x="612" y="176"/>
                  </a:cubicBezTo>
                  <a:close/>
                  <a:moveTo>
                    <a:pt x="603" y="214"/>
                  </a:moveTo>
                  <a:cubicBezTo>
                    <a:pt x="621" y="214"/>
                    <a:pt x="621" y="214"/>
                    <a:pt x="621" y="214"/>
                  </a:cubicBezTo>
                  <a:cubicBezTo>
                    <a:pt x="621" y="307"/>
                    <a:pt x="621" y="307"/>
                    <a:pt x="621" y="307"/>
                  </a:cubicBezTo>
                  <a:cubicBezTo>
                    <a:pt x="603" y="307"/>
                    <a:pt x="603" y="307"/>
                    <a:pt x="603" y="307"/>
                  </a:cubicBezTo>
                  <a:lnTo>
                    <a:pt x="603" y="214"/>
                  </a:lnTo>
                  <a:close/>
                  <a:moveTo>
                    <a:pt x="683" y="252"/>
                  </a:moveTo>
                  <a:cubicBezTo>
                    <a:pt x="696" y="257"/>
                    <a:pt x="711" y="262"/>
                    <a:pt x="711" y="280"/>
                  </a:cubicBezTo>
                  <a:cubicBezTo>
                    <a:pt x="711" y="299"/>
                    <a:pt x="696" y="309"/>
                    <a:pt x="675" y="309"/>
                  </a:cubicBezTo>
                  <a:cubicBezTo>
                    <a:pt x="663" y="309"/>
                    <a:pt x="651" y="306"/>
                    <a:pt x="644" y="300"/>
                  </a:cubicBezTo>
                  <a:cubicBezTo>
                    <a:pt x="644" y="283"/>
                    <a:pt x="644" y="283"/>
                    <a:pt x="644" y="283"/>
                  </a:cubicBezTo>
                  <a:cubicBezTo>
                    <a:pt x="645" y="283"/>
                    <a:pt x="645" y="283"/>
                    <a:pt x="645" y="283"/>
                  </a:cubicBezTo>
                  <a:cubicBezTo>
                    <a:pt x="653" y="291"/>
                    <a:pt x="664" y="294"/>
                    <a:pt x="675" y="294"/>
                  </a:cubicBezTo>
                  <a:cubicBezTo>
                    <a:pt x="685" y="294"/>
                    <a:pt x="694" y="290"/>
                    <a:pt x="694" y="282"/>
                  </a:cubicBezTo>
                  <a:cubicBezTo>
                    <a:pt x="694" y="274"/>
                    <a:pt x="687" y="272"/>
                    <a:pt x="672" y="267"/>
                  </a:cubicBezTo>
                  <a:cubicBezTo>
                    <a:pt x="659" y="263"/>
                    <a:pt x="644" y="258"/>
                    <a:pt x="644" y="240"/>
                  </a:cubicBezTo>
                  <a:cubicBezTo>
                    <a:pt x="644" y="223"/>
                    <a:pt x="659" y="212"/>
                    <a:pt x="678" y="212"/>
                  </a:cubicBezTo>
                  <a:cubicBezTo>
                    <a:pt x="689" y="212"/>
                    <a:pt x="699" y="214"/>
                    <a:pt x="706" y="220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698" y="230"/>
                    <a:pt x="689" y="227"/>
                    <a:pt x="678" y="227"/>
                  </a:cubicBezTo>
                  <a:cubicBezTo>
                    <a:pt x="667" y="227"/>
                    <a:pt x="661" y="232"/>
                    <a:pt x="661" y="238"/>
                  </a:cubicBezTo>
                  <a:cubicBezTo>
                    <a:pt x="661" y="246"/>
                    <a:pt x="668" y="248"/>
                    <a:pt x="683" y="252"/>
                  </a:cubicBezTo>
                  <a:close/>
                  <a:moveTo>
                    <a:pt x="772" y="309"/>
                  </a:moveTo>
                  <a:cubicBezTo>
                    <a:pt x="745" y="309"/>
                    <a:pt x="726" y="290"/>
                    <a:pt x="726" y="261"/>
                  </a:cubicBezTo>
                  <a:cubicBezTo>
                    <a:pt x="726" y="232"/>
                    <a:pt x="744" y="212"/>
                    <a:pt x="769" y="212"/>
                  </a:cubicBezTo>
                  <a:cubicBezTo>
                    <a:pt x="794" y="212"/>
                    <a:pt x="807" y="230"/>
                    <a:pt x="807" y="258"/>
                  </a:cubicBezTo>
                  <a:cubicBezTo>
                    <a:pt x="807" y="266"/>
                    <a:pt x="807" y="266"/>
                    <a:pt x="807" y="266"/>
                  </a:cubicBezTo>
                  <a:cubicBezTo>
                    <a:pt x="744" y="266"/>
                    <a:pt x="744" y="266"/>
                    <a:pt x="744" y="266"/>
                  </a:cubicBezTo>
                  <a:cubicBezTo>
                    <a:pt x="746" y="284"/>
                    <a:pt x="758" y="293"/>
                    <a:pt x="774" y="293"/>
                  </a:cubicBezTo>
                  <a:cubicBezTo>
                    <a:pt x="785" y="293"/>
                    <a:pt x="792" y="291"/>
                    <a:pt x="800" y="285"/>
                  </a:cubicBezTo>
                  <a:cubicBezTo>
                    <a:pt x="801" y="285"/>
                    <a:pt x="801" y="285"/>
                    <a:pt x="801" y="285"/>
                  </a:cubicBezTo>
                  <a:cubicBezTo>
                    <a:pt x="801" y="300"/>
                    <a:pt x="801" y="300"/>
                    <a:pt x="801" y="300"/>
                  </a:cubicBezTo>
                  <a:cubicBezTo>
                    <a:pt x="793" y="306"/>
                    <a:pt x="783" y="309"/>
                    <a:pt x="772" y="309"/>
                  </a:cubicBezTo>
                  <a:close/>
                  <a:moveTo>
                    <a:pt x="744" y="251"/>
                  </a:moveTo>
                  <a:cubicBezTo>
                    <a:pt x="791" y="251"/>
                    <a:pt x="791" y="251"/>
                    <a:pt x="791" y="251"/>
                  </a:cubicBezTo>
                  <a:cubicBezTo>
                    <a:pt x="790" y="237"/>
                    <a:pt x="783" y="227"/>
                    <a:pt x="769" y="227"/>
                  </a:cubicBezTo>
                  <a:cubicBezTo>
                    <a:pt x="756" y="227"/>
                    <a:pt x="747" y="237"/>
                    <a:pt x="744" y="2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78951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urple Frame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13" y="2571746"/>
            <a:ext cx="8228011" cy="576263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08014" y="3149201"/>
            <a:ext cx="8228011" cy="5334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3200"/>
            </a:lvl1pPr>
            <a:lvl2pPr marL="0" indent="0">
              <a:spcBef>
                <a:spcPts val="0"/>
              </a:spcBef>
              <a:buFontTx/>
              <a:buNone/>
              <a:defRPr sz="2000"/>
            </a:lvl2pPr>
            <a:lvl3pPr marL="0" indent="0">
              <a:spcBef>
                <a:spcPts val="0"/>
              </a:spcBef>
              <a:buFontTx/>
              <a:buNone/>
              <a:defRPr sz="2000"/>
            </a:lvl3pPr>
            <a:lvl4pPr marL="0" indent="0">
              <a:spcBef>
                <a:spcPts val="0"/>
              </a:spcBef>
              <a:buFontTx/>
              <a:buNone/>
              <a:defRPr sz="2000"/>
            </a:lvl4pPr>
            <a:lvl5pPr marL="0" indent="0">
              <a:spcBef>
                <a:spcPts val="0"/>
              </a:spcBef>
              <a:buFontTx/>
              <a:buNone/>
              <a:defRPr sz="2000"/>
            </a:lvl5pPr>
            <a:lvl6pPr marL="0" indent="0">
              <a:spcBef>
                <a:spcPts val="0"/>
              </a:spcBef>
              <a:buFontTx/>
              <a:buNone/>
              <a:defRPr sz="2000"/>
            </a:lvl6pPr>
            <a:lvl7pPr marL="0" indent="0">
              <a:spcBef>
                <a:spcPts val="0"/>
              </a:spcBef>
              <a:buFontTx/>
              <a:buNone/>
              <a:defRPr sz="2000"/>
            </a:lvl7pPr>
            <a:lvl8pPr marL="0" indent="0">
              <a:spcBef>
                <a:spcPts val="0"/>
              </a:spcBef>
              <a:buFontTx/>
              <a:buNone/>
              <a:defRPr sz="2000"/>
            </a:lvl8pPr>
            <a:lvl9pPr marL="0" indent="0">
              <a:spcBef>
                <a:spcPts val="0"/>
              </a:spcBef>
              <a:buFontTx/>
              <a:buNone/>
              <a:defRPr sz="20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7D378-E709-4062-9715-39E79557A063}" type="datetime4">
              <a:rPr lang="en-US" smtClean="0"/>
              <a:t>April 27, 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pPr/>
              <a:t>‹#›</a:t>
            </a:fld>
            <a:endParaRPr/>
          </a:p>
        </p:txBody>
      </p:sp>
      <p:sp>
        <p:nvSpPr>
          <p:cNvPr id="10" name="Freeform 9"/>
          <p:cNvSpPr/>
          <p:nvPr/>
        </p:nvSpPr>
        <p:spPr>
          <a:xfrm>
            <a:off x="608013" y="462819"/>
            <a:ext cx="10986134" cy="1957368"/>
          </a:xfrm>
          <a:custGeom>
            <a:avLst/>
            <a:gdLst>
              <a:gd name="connsiteX0" fmla="*/ 188969 w 10986134"/>
              <a:gd name="connsiteY0" fmla="*/ 176957 h 1957368"/>
              <a:gd name="connsiteX1" fmla="*/ 188969 w 10986134"/>
              <a:gd name="connsiteY1" fmla="*/ 1768399 h 1957368"/>
              <a:gd name="connsiteX2" fmla="*/ 10797165 w 10986134"/>
              <a:gd name="connsiteY2" fmla="*/ 1768399 h 1957368"/>
              <a:gd name="connsiteX3" fmla="*/ 10797165 w 10986134"/>
              <a:gd name="connsiteY3" fmla="*/ 176957 h 1957368"/>
              <a:gd name="connsiteX4" fmla="*/ 10797165 w 10986134"/>
              <a:gd name="connsiteY4" fmla="*/ 0 h 1957368"/>
              <a:gd name="connsiteX5" fmla="*/ 10986134 w 10986134"/>
              <a:gd name="connsiteY5" fmla="*/ 0 h 1957368"/>
              <a:gd name="connsiteX6" fmla="*/ 10986134 w 10986134"/>
              <a:gd name="connsiteY6" fmla="*/ 1957368 h 1957368"/>
              <a:gd name="connsiteX7" fmla="*/ 10971369 w 10986134"/>
              <a:gd name="connsiteY7" fmla="*/ 1957368 h 1957368"/>
              <a:gd name="connsiteX8" fmla="*/ 10797165 w 10986134"/>
              <a:gd name="connsiteY8" fmla="*/ 1957368 h 1957368"/>
              <a:gd name="connsiteX9" fmla="*/ 188969 w 10986134"/>
              <a:gd name="connsiteY9" fmla="*/ 1957368 h 1957368"/>
              <a:gd name="connsiteX10" fmla="*/ 14764 w 10986134"/>
              <a:gd name="connsiteY10" fmla="*/ 1957368 h 1957368"/>
              <a:gd name="connsiteX11" fmla="*/ 0 w 10986134"/>
              <a:gd name="connsiteY11" fmla="*/ 1957368 h 1957368"/>
              <a:gd name="connsiteX12" fmla="*/ 0 w 10986134"/>
              <a:gd name="connsiteY12" fmla="*/ 0 h 1957368"/>
              <a:gd name="connsiteX13" fmla="*/ 14764 w 10986134"/>
              <a:gd name="connsiteY13" fmla="*/ 0 h 1957368"/>
              <a:gd name="connsiteX14" fmla="*/ 188969 w 10986134"/>
              <a:gd name="connsiteY14" fmla="*/ 0 h 1957368"/>
              <a:gd name="connsiteX15" fmla="*/ 10797165 w 10986134"/>
              <a:gd name="connsiteY15" fmla="*/ 0 h 195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986134" h="1957368">
                <a:moveTo>
                  <a:pt x="188969" y="176957"/>
                </a:moveTo>
                <a:lnTo>
                  <a:pt x="188969" y="1768399"/>
                </a:lnTo>
                <a:lnTo>
                  <a:pt x="10797165" y="1768399"/>
                </a:lnTo>
                <a:lnTo>
                  <a:pt x="10797165" y="176957"/>
                </a:lnTo>
                <a:close/>
                <a:moveTo>
                  <a:pt x="10797165" y="0"/>
                </a:moveTo>
                <a:lnTo>
                  <a:pt x="10986134" y="0"/>
                </a:lnTo>
                <a:lnTo>
                  <a:pt x="10986134" y="1957368"/>
                </a:lnTo>
                <a:lnTo>
                  <a:pt x="10971369" y="1957368"/>
                </a:lnTo>
                <a:lnTo>
                  <a:pt x="10797165" y="1957368"/>
                </a:lnTo>
                <a:lnTo>
                  <a:pt x="188969" y="1957368"/>
                </a:lnTo>
                <a:lnTo>
                  <a:pt x="14764" y="1957368"/>
                </a:lnTo>
                <a:lnTo>
                  <a:pt x="0" y="1957368"/>
                </a:lnTo>
                <a:lnTo>
                  <a:pt x="0" y="0"/>
                </a:lnTo>
                <a:lnTo>
                  <a:pt x="14764" y="0"/>
                </a:lnTo>
                <a:lnTo>
                  <a:pt x="188969" y="0"/>
                </a:lnTo>
                <a:lnTo>
                  <a:pt x="10797165" y="0"/>
                </a:lnTo>
                <a:close/>
              </a:path>
            </a:pathLst>
          </a:custGeom>
          <a:solidFill>
            <a:schemeClr val="accent4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90000"/>
              </a:lnSpc>
            </a:pPr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610272" y="6248401"/>
            <a:ext cx="969471" cy="390524"/>
            <a:chOff x="3578225" y="1146175"/>
            <a:chExt cx="5038725" cy="2111375"/>
          </a:xfrm>
        </p:grpSpPr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3578225" y="1146175"/>
              <a:ext cx="1725613" cy="498475"/>
            </a:xfrm>
            <a:custGeom>
              <a:avLst/>
              <a:gdLst>
                <a:gd name="T0" fmla="*/ 0 w 1087"/>
                <a:gd name="T1" fmla="*/ 0 h 314"/>
                <a:gd name="T2" fmla="*/ 0 w 1087"/>
                <a:gd name="T3" fmla="*/ 314 h 314"/>
                <a:gd name="T4" fmla="*/ 0 w 1087"/>
                <a:gd name="T5" fmla="*/ 314 h 314"/>
                <a:gd name="T6" fmla="*/ 1087 w 1087"/>
                <a:gd name="T7" fmla="*/ 314 h 314"/>
                <a:gd name="T8" fmla="*/ 1087 w 1087"/>
                <a:gd name="T9" fmla="*/ 0 h 314"/>
                <a:gd name="T10" fmla="*/ 0 w 1087"/>
                <a:gd name="T11" fmla="*/ 0 h 314"/>
                <a:gd name="T12" fmla="*/ 1018 w 1087"/>
                <a:gd name="T13" fmla="*/ 245 h 314"/>
                <a:gd name="T14" fmla="*/ 69 w 1087"/>
                <a:gd name="T15" fmla="*/ 245 h 314"/>
                <a:gd name="T16" fmla="*/ 69 w 1087"/>
                <a:gd name="T17" fmla="*/ 69 h 314"/>
                <a:gd name="T18" fmla="*/ 1018 w 1087"/>
                <a:gd name="T19" fmla="*/ 69 h 314"/>
                <a:gd name="T20" fmla="*/ 1018 w 1087"/>
                <a:gd name="T21" fmla="*/ 245 h 314"/>
                <a:gd name="T22" fmla="*/ 1018 w 1087"/>
                <a:gd name="T23" fmla="*/ 245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7" h="314">
                  <a:moveTo>
                    <a:pt x="0" y="0"/>
                  </a:moveTo>
                  <a:lnTo>
                    <a:pt x="0" y="314"/>
                  </a:lnTo>
                  <a:lnTo>
                    <a:pt x="0" y="314"/>
                  </a:lnTo>
                  <a:lnTo>
                    <a:pt x="1087" y="314"/>
                  </a:lnTo>
                  <a:lnTo>
                    <a:pt x="1087" y="0"/>
                  </a:lnTo>
                  <a:lnTo>
                    <a:pt x="0" y="0"/>
                  </a:lnTo>
                  <a:close/>
                  <a:moveTo>
                    <a:pt x="1018" y="245"/>
                  </a:moveTo>
                  <a:lnTo>
                    <a:pt x="69" y="245"/>
                  </a:lnTo>
                  <a:lnTo>
                    <a:pt x="69" y="69"/>
                  </a:lnTo>
                  <a:lnTo>
                    <a:pt x="1018" y="69"/>
                  </a:lnTo>
                  <a:lnTo>
                    <a:pt x="1018" y="245"/>
                  </a:lnTo>
                  <a:lnTo>
                    <a:pt x="1018" y="245"/>
                  </a:lnTo>
                  <a:close/>
                </a:path>
              </a:pathLst>
            </a:custGeom>
            <a:solidFill>
              <a:srgbClr val="00B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/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3578225" y="1968500"/>
              <a:ext cx="5038725" cy="1289050"/>
            </a:xfrm>
            <a:custGeom>
              <a:avLst/>
              <a:gdLst>
                <a:gd name="T0" fmla="*/ 80 w 1341"/>
                <a:gd name="T1" fmla="*/ 52 h 342"/>
                <a:gd name="T2" fmla="*/ 29 w 1341"/>
                <a:gd name="T3" fmla="*/ 77 h 342"/>
                <a:gd name="T4" fmla="*/ 212 w 1341"/>
                <a:gd name="T5" fmla="*/ 93 h 342"/>
                <a:gd name="T6" fmla="*/ 174 w 1341"/>
                <a:gd name="T7" fmla="*/ 134 h 342"/>
                <a:gd name="T8" fmla="*/ 272 w 1341"/>
                <a:gd name="T9" fmla="*/ 132 h 342"/>
                <a:gd name="T10" fmla="*/ 276 w 1341"/>
                <a:gd name="T11" fmla="*/ 38 h 342"/>
                <a:gd name="T12" fmla="*/ 327 w 1341"/>
                <a:gd name="T13" fmla="*/ 132 h 342"/>
                <a:gd name="T14" fmla="*/ 398 w 1341"/>
                <a:gd name="T15" fmla="*/ 0 h 342"/>
                <a:gd name="T16" fmla="*/ 402 w 1341"/>
                <a:gd name="T17" fmla="*/ 134 h 342"/>
                <a:gd name="T18" fmla="*/ 448 w 1341"/>
                <a:gd name="T19" fmla="*/ 93 h 342"/>
                <a:gd name="T20" fmla="*/ 448 w 1341"/>
                <a:gd name="T21" fmla="*/ 74 h 342"/>
                <a:gd name="T22" fmla="*/ 642 w 1341"/>
                <a:gd name="T23" fmla="*/ 60 h 342"/>
                <a:gd name="T24" fmla="*/ 642 w 1341"/>
                <a:gd name="T25" fmla="*/ 131 h 342"/>
                <a:gd name="T26" fmla="*/ 570 w 1341"/>
                <a:gd name="T27" fmla="*/ 111 h 342"/>
                <a:gd name="T28" fmla="*/ 530 w 1341"/>
                <a:gd name="T29" fmla="*/ 60 h 342"/>
                <a:gd name="T30" fmla="*/ 558 w 1341"/>
                <a:gd name="T31" fmla="*/ 38 h 342"/>
                <a:gd name="T32" fmla="*/ 738 w 1341"/>
                <a:gd name="T33" fmla="*/ 89 h 342"/>
                <a:gd name="T34" fmla="*/ 787 w 1341"/>
                <a:gd name="T35" fmla="*/ 45 h 342"/>
                <a:gd name="T36" fmla="*/ 736 w 1341"/>
                <a:gd name="T37" fmla="*/ 65 h 342"/>
                <a:gd name="T38" fmla="*/ 848 w 1341"/>
                <a:gd name="T39" fmla="*/ 73 h 342"/>
                <a:gd name="T40" fmla="*/ 876 w 1341"/>
                <a:gd name="T41" fmla="*/ 73 h 342"/>
                <a:gd name="T42" fmla="*/ 833 w 1341"/>
                <a:gd name="T43" fmla="*/ 91 h 342"/>
                <a:gd name="T44" fmla="*/ 965 w 1341"/>
                <a:gd name="T45" fmla="*/ 43 h 342"/>
                <a:gd name="T46" fmla="*/ 964 w 1341"/>
                <a:gd name="T47" fmla="*/ 103 h 342"/>
                <a:gd name="T48" fmla="*/ 1010 w 1341"/>
                <a:gd name="T49" fmla="*/ 132 h 342"/>
                <a:gd name="T50" fmla="*/ 1070 w 1341"/>
                <a:gd name="T51" fmla="*/ 38 h 342"/>
                <a:gd name="T52" fmla="*/ 1010 w 1341"/>
                <a:gd name="T53" fmla="*/ 89 h 342"/>
                <a:gd name="T54" fmla="*/ 1133 w 1341"/>
                <a:gd name="T55" fmla="*/ 73 h 342"/>
                <a:gd name="T56" fmla="*/ 1160 w 1341"/>
                <a:gd name="T57" fmla="*/ 73 h 342"/>
                <a:gd name="T58" fmla="*/ 1117 w 1341"/>
                <a:gd name="T59" fmla="*/ 91 h 342"/>
                <a:gd name="T60" fmla="*/ 1239 w 1341"/>
                <a:gd name="T61" fmla="*/ 39 h 342"/>
                <a:gd name="T62" fmla="*/ 1180 w 1341"/>
                <a:gd name="T63" fmla="*/ 132 h 342"/>
                <a:gd name="T64" fmla="*/ 1246 w 1341"/>
                <a:gd name="T65" fmla="*/ 85 h 342"/>
                <a:gd name="T66" fmla="*/ 1314 w 1341"/>
                <a:gd name="T67" fmla="*/ 132 h 342"/>
                <a:gd name="T68" fmla="*/ 1295 w 1341"/>
                <a:gd name="T69" fmla="*/ 110 h 342"/>
                <a:gd name="T70" fmla="*/ 18 w 1341"/>
                <a:gd name="T71" fmla="*/ 231 h 342"/>
                <a:gd name="T72" fmla="*/ 81 w 1341"/>
                <a:gd name="T73" fmla="*/ 307 h 342"/>
                <a:gd name="T74" fmla="*/ 164 w 1341"/>
                <a:gd name="T75" fmla="*/ 307 h 342"/>
                <a:gd name="T76" fmla="*/ 103 w 1341"/>
                <a:gd name="T77" fmla="*/ 214 h 342"/>
                <a:gd name="T78" fmla="*/ 252 w 1341"/>
                <a:gd name="T79" fmla="*/ 229 h 342"/>
                <a:gd name="T80" fmla="*/ 252 w 1341"/>
                <a:gd name="T81" fmla="*/ 307 h 342"/>
                <a:gd name="T82" fmla="*/ 211 w 1341"/>
                <a:gd name="T83" fmla="*/ 214 h 342"/>
                <a:gd name="T84" fmla="*/ 305 w 1341"/>
                <a:gd name="T85" fmla="*/ 212 h 342"/>
                <a:gd name="T86" fmla="*/ 338 w 1341"/>
                <a:gd name="T87" fmla="*/ 285 h 342"/>
                <a:gd name="T88" fmla="*/ 281 w 1341"/>
                <a:gd name="T89" fmla="*/ 251 h 342"/>
                <a:gd name="T90" fmla="*/ 403 w 1341"/>
                <a:gd name="T91" fmla="*/ 229 h 342"/>
                <a:gd name="T92" fmla="*/ 382 w 1341"/>
                <a:gd name="T93" fmla="*/ 228 h 342"/>
                <a:gd name="T94" fmla="*/ 430 w 1341"/>
                <a:gd name="T95" fmla="*/ 342 h 342"/>
                <a:gd name="T96" fmla="*/ 498 w 1341"/>
                <a:gd name="T97" fmla="*/ 260 h 342"/>
                <a:gd name="T98" fmla="*/ 577 w 1341"/>
                <a:gd name="T99" fmla="*/ 212 h 342"/>
                <a:gd name="T100" fmla="*/ 554 w 1341"/>
                <a:gd name="T101" fmla="*/ 307 h 342"/>
                <a:gd name="T102" fmla="*/ 623 w 1341"/>
                <a:gd name="T103" fmla="*/ 187 h 342"/>
                <a:gd name="T104" fmla="*/ 621 w 1341"/>
                <a:gd name="T105" fmla="*/ 307 h 342"/>
                <a:gd name="T106" fmla="*/ 644 w 1341"/>
                <a:gd name="T107" fmla="*/ 300 h 342"/>
                <a:gd name="T108" fmla="*/ 644 w 1341"/>
                <a:gd name="T109" fmla="*/ 240 h 342"/>
                <a:gd name="T110" fmla="*/ 661 w 1341"/>
                <a:gd name="T111" fmla="*/ 238 h 342"/>
                <a:gd name="T112" fmla="*/ 807 w 1341"/>
                <a:gd name="T113" fmla="*/ 266 h 342"/>
                <a:gd name="T114" fmla="*/ 772 w 1341"/>
                <a:gd name="T115" fmla="*/ 309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41" h="342">
                  <a:moveTo>
                    <a:pt x="29" y="132"/>
                  </a:moveTo>
                  <a:cubicBezTo>
                    <a:pt x="0" y="132"/>
                    <a:pt x="0" y="132"/>
                    <a:pt x="0" y="1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80" y="52"/>
                    <a:pt x="80" y="52"/>
                    <a:pt x="80" y="52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132"/>
                    <a:pt x="109" y="132"/>
                    <a:pt x="109" y="132"/>
                  </a:cubicBezTo>
                  <a:cubicBezTo>
                    <a:pt x="80" y="132"/>
                    <a:pt x="80" y="132"/>
                    <a:pt x="80" y="132"/>
                  </a:cubicBezTo>
                  <a:cubicBezTo>
                    <a:pt x="80" y="77"/>
                    <a:pt x="80" y="77"/>
                    <a:pt x="80" y="77"/>
                  </a:cubicBezTo>
                  <a:cubicBezTo>
                    <a:pt x="29" y="77"/>
                    <a:pt x="29" y="77"/>
                    <a:pt x="29" y="77"/>
                  </a:cubicBezTo>
                  <a:lnTo>
                    <a:pt x="29" y="132"/>
                  </a:lnTo>
                  <a:close/>
                  <a:moveTo>
                    <a:pt x="174" y="134"/>
                  </a:moveTo>
                  <a:cubicBezTo>
                    <a:pt x="145" y="134"/>
                    <a:pt x="125" y="116"/>
                    <a:pt x="125" y="85"/>
                  </a:cubicBezTo>
                  <a:cubicBezTo>
                    <a:pt x="125" y="56"/>
                    <a:pt x="144" y="36"/>
                    <a:pt x="170" y="36"/>
                  </a:cubicBezTo>
                  <a:cubicBezTo>
                    <a:pt x="198" y="36"/>
                    <a:pt x="212" y="55"/>
                    <a:pt x="212" y="83"/>
                  </a:cubicBezTo>
                  <a:cubicBezTo>
                    <a:pt x="212" y="93"/>
                    <a:pt x="212" y="93"/>
                    <a:pt x="212" y="93"/>
                  </a:cubicBezTo>
                  <a:cubicBezTo>
                    <a:pt x="152" y="93"/>
                    <a:pt x="152" y="93"/>
                    <a:pt x="152" y="93"/>
                  </a:cubicBezTo>
                  <a:cubicBezTo>
                    <a:pt x="155" y="108"/>
                    <a:pt x="167" y="112"/>
                    <a:pt x="178" y="112"/>
                  </a:cubicBezTo>
                  <a:cubicBezTo>
                    <a:pt x="188" y="112"/>
                    <a:pt x="195" y="110"/>
                    <a:pt x="204" y="104"/>
                  </a:cubicBezTo>
                  <a:cubicBezTo>
                    <a:pt x="205" y="104"/>
                    <a:pt x="205" y="104"/>
                    <a:pt x="205" y="104"/>
                  </a:cubicBezTo>
                  <a:cubicBezTo>
                    <a:pt x="205" y="126"/>
                    <a:pt x="205" y="126"/>
                    <a:pt x="205" y="126"/>
                  </a:cubicBezTo>
                  <a:cubicBezTo>
                    <a:pt x="198" y="131"/>
                    <a:pt x="187" y="134"/>
                    <a:pt x="174" y="134"/>
                  </a:cubicBezTo>
                  <a:close/>
                  <a:moveTo>
                    <a:pt x="152" y="74"/>
                  </a:moveTo>
                  <a:cubicBezTo>
                    <a:pt x="186" y="74"/>
                    <a:pt x="186" y="74"/>
                    <a:pt x="186" y="74"/>
                  </a:cubicBezTo>
                  <a:cubicBezTo>
                    <a:pt x="186" y="64"/>
                    <a:pt x="182" y="58"/>
                    <a:pt x="170" y="58"/>
                  </a:cubicBezTo>
                  <a:cubicBezTo>
                    <a:pt x="162" y="58"/>
                    <a:pt x="155" y="61"/>
                    <a:pt x="152" y="74"/>
                  </a:cubicBezTo>
                  <a:close/>
                  <a:moveTo>
                    <a:pt x="287" y="77"/>
                  </a:moveTo>
                  <a:cubicBezTo>
                    <a:pt x="272" y="132"/>
                    <a:pt x="272" y="132"/>
                    <a:pt x="272" y="132"/>
                  </a:cubicBezTo>
                  <a:cubicBezTo>
                    <a:pt x="247" y="132"/>
                    <a:pt x="247" y="132"/>
                    <a:pt x="247" y="132"/>
                  </a:cubicBezTo>
                  <a:cubicBezTo>
                    <a:pt x="218" y="39"/>
                    <a:pt x="218" y="39"/>
                    <a:pt x="218" y="39"/>
                  </a:cubicBezTo>
                  <a:cubicBezTo>
                    <a:pt x="218" y="38"/>
                    <a:pt x="218" y="38"/>
                    <a:pt x="218" y="38"/>
                  </a:cubicBezTo>
                  <a:cubicBezTo>
                    <a:pt x="246" y="38"/>
                    <a:pt x="246" y="38"/>
                    <a:pt x="246" y="38"/>
                  </a:cubicBezTo>
                  <a:cubicBezTo>
                    <a:pt x="261" y="93"/>
                    <a:pt x="261" y="93"/>
                    <a:pt x="261" y="93"/>
                  </a:cubicBezTo>
                  <a:cubicBezTo>
                    <a:pt x="276" y="38"/>
                    <a:pt x="276" y="38"/>
                    <a:pt x="276" y="38"/>
                  </a:cubicBezTo>
                  <a:cubicBezTo>
                    <a:pt x="298" y="38"/>
                    <a:pt x="298" y="38"/>
                    <a:pt x="298" y="38"/>
                  </a:cubicBezTo>
                  <a:cubicBezTo>
                    <a:pt x="313" y="93"/>
                    <a:pt x="313" y="93"/>
                    <a:pt x="313" y="93"/>
                  </a:cubicBezTo>
                  <a:cubicBezTo>
                    <a:pt x="329" y="38"/>
                    <a:pt x="329" y="38"/>
                    <a:pt x="329" y="38"/>
                  </a:cubicBezTo>
                  <a:cubicBezTo>
                    <a:pt x="355" y="38"/>
                    <a:pt x="355" y="38"/>
                    <a:pt x="355" y="38"/>
                  </a:cubicBezTo>
                  <a:cubicBezTo>
                    <a:pt x="355" y="39"/>
                    <a:pt x="355" y="39"/>
                    <a:pt x="355" y="39"/>
                  </a:cubicBezTo>
                  <a:cubicBezTo>
                    <a:pt x="327" y="132"/>
                    <a:pt x="327" y="132"/>
                    <a:pt x="327" y="132"/>
                  </a:cubicBezTo>
                  <a:cubicBezTo>
                    <a:pt x="302" y="132"/>
                    <a:pt x="302" y="132"/>
                    <a:pt x="302" y="132"/>
                  </a:cubicBezTo>
                  <a:lnTo>
                    <a:pt x="287" y="77"/>
                  </a:lnTo>
                  <a:close/>
                  <a:moveTo>
                    <a:pt x="402" y="134"/>
                  </a:moveTo>
                  <a:cubicBezTo>
                    <a:pt x="379" y="134"/>
                    <a:pt x="370" y="125"/>
                    <a:pt x="370" y="104"/>
                  </a:cubicBezTo>
                  <a:cubicBezTo>
                    <a:pt x="370" y="0"/>
                    <a:pt x="370" y="0"/>
                    <a:pt x="370" y="0"/>
                  </a:cubicBezTo>
                  <a:cubicBezTo>
                    <a:pt x="398" y="0"/>
                    <a:pt x="398" y="0"/>
                    <a:pt x="398" y="0"/>
                  </a:cubicBezTo>
                  <a:cubicBezTo>
                    <a:pt x="398" y="102"/>
                    <a:pt x="398" y="102"/>
                    <a:pt x="398" y="102"/>
                  </a:cubicBezTo>
                  <a:cubicBezTo>
                    <a:pt x="398" y="108"/>
                    <a:pt x="400" y="111"/>
                    <a:pt x="406" y="111"/>
                  </a:cubicBezTo>
                  <a:cubicBezTo>
                    <a:pt x="408" y="111"/>
                    <a:pt x="410" y="110"/>
                    <a:pt x="412" y="109"/>
                  </a:cubicBezTo>
                  <a:cubicBezTo>
                    <a:pt x="413" y="109"/>
                    <a:pt x="413" y="109"/>
                    <a:pt x="413" y="109"/>
                  </a:cubicBezTo>
                  <a:cubicBezTo>
                    <a:pt x="413" y="132"/>
                    <a:pt x="413" y="132"/>
                    <a:pt x="413" y="132"/>
                  </a:cubicBezTo>
                  <a:cubicBezTo>
                    <a:pt x="410" y="133"/>
                    <a:pt x="406" y="134"/>
                    <a:pt x="402" y="134"/>
                  </a:cubicBezTo>
                  <a:close/>
                  <a:moveTo>
                    <a:pt x="469" y="134"/>
                  </a:moveTo>
                  <a:cubicBezTo>
                    <a:pt x="440" y="134"/>
                    <a:pt x="420" y="116"/>
                    <a:pt x="420" y="85"/>
                  </a:cubicBezTo>
                  <a:cubicBezTo>
                    <a:pt x="420" y="56"/>
                    <a:pt x="440" y="36"/>
                    <a:pt x="465" y="36"/>
                  </a:cubicBezTo>
                  <a:cubicBezTo>
                    <a:pt x="494" y="36"/>
                    <a:pt x="507" y="55"/>
                    <a:pt x="507" y="83"/>
                  </a:cubicBezTo>
                  <a:cubicBezTo>
                    <a:pt x="507" y="93"/>
                    <a:pt x="507" y="93"/>
                    <a:pt x="507" y="93"/>
                  </a:cubicBezTo>
                  <a:cubicBezTo>
                    <a:pt x="448" y="93"/>
                    <a:pt x="448" y="93"/>
                    <a:pt x="448" y="93"/>
                  </a:cubicBezTo>
                  <a:cubicBezTo>
                    <a:pt x="451" y="108"/>
                    <a:pt x="462" y="112"/>
                    <a:pt x="474" y="112"/>
                  </a:cubicBezTo>
                  <a:cubicBezTo>
                    <a:pt x="484" y="112"/>
                    <a:pt x="491" y="110"/>
                    <a:pt x="500" y="104"/>
                  </a:cubicBezTo>
                  <a:cubicBezTo>
                    <a:pt x="501" y="104"/>
                    <a:pt x="501" y="104"/>
                    <a:pt x="501" y="104"/>
                  </a:cubicBezTo>
                  <a:cubicBezTo>
                    <a:pt x="501" y="126"/>
                    <a:pt x="501" y="126"/>
                    <a:pt x="501" y="126"/>
                  </a:cubicBezTo>
                  <a:cubicBezTo>
                    <a:pt x="493" y="131"/>
                    <a:pt x="482" y="134"/>
                    <a:pt x="469" y="134"/>
                  </a:cubicBezTo>
                  <a:close/>
                  <a:moveTo>
                    <a:pt x="448" y="74"/>
                  </a:moveTo>
                  <a:cubicBezTo>
                    <a:pt x="482" y="74"/>
                    <a:pt x="482" y="74"/>
                    <a:pt x="482" y="74"/>
                  </a:cubicBezTo>
                  <a:cubicBezTo>
                    <a:pt x="481" y="64"/>
                    <a:pt x="477" y="58"/>
                    <a:pt x="466" y="58"/>
                  </a:cubicBezTo>
                  <a:cubicBezTo>
                    <a:pt x="457" y="58"/>
                    <a:pt x="450" y="61"/>
                    <a:pt x="448" y="74"/>
                  </a:cubicBezTo>
                  <a:close/>
                  <a:moveTo>
                    <a:pt x="622" y="38"/>
                  </a:moveTo>
                  <a:cubicBezTo>
                    <a:pt x="642" y="38"/>
                    <a:pt x="642" y="38"/>
                    <a:pt x="642" y="38"/>
                  </a:cubicBezTo>
                  <a:cubicBezTo>
                    <a:pt x="642" y="60"/>
                    <a:pt x="642" y="60"/>
                    <a:pt x="642" y="60"/>
                  </a:cubicBezTo>
                  <a:cubicBezTo>
                    <a:pt x="622" y="60"/>
                    <a:pt x="622" y="60"/>
                    <a:pt x="622" y="60"/>
                  </a:cubicBezTo>
                  <a:cubicBezTo>
                    <a:pt x="622" y="99"/>
                    <a:pt x="622" y="99"/>
                    <a:pt x="622" y="99"/>
                  </a:cubicBezTo>
                  <a:cubicBezTo>
                    <a:pt x="622" y="107"/>
                    <a:pt x="625" y="111"/>
                    <a:pt x="633" y="111"/>
                  </a:cubicBezTo>
                  <a:cubicBezTo>
                    <a:pt x="636" y="111"/>
                    <a:pt x="639" y="110"/>
                    <a:pt x="642" y="109"/>
                  </a:cubicBezTo>
                  <a:cubicBezTo>
                    <a:pt x="642" y="109"/>
                    <a:pt x="642" y="109"/>
                    <a:pt x="642" y="109"/>
                  </a:cubicBezTo>
                  <a:cubicBezTo>
                    <a:pt x="642" y="131"/>
                    <a:pt x="642" y="131"/>
                    <a:pt x="642" y="131"/>
                  </a:cubicBezTo>
                  <a:cubicBezTo>
                    <a:pt x="639" y="132"/>
                    <a:pt x="633" y="134"/>
                    <a:pt x="625" y="134"/>
                  </a:cubicBezTo>
                  <a:cubicBezTo>
                    <a:pt x="603" y="134"/>
                    <a:pt x="594" y="124"/>
                    <a:pt x="594" y="100"/>
                  </a:cubicBezTo>
                  <a:cubicBezTo>
                    <a:pt x="594" y="60"/>
                    <a:pt x="594" y="60"/>
                    <a:pt x="594" y="60"/>
                  </a:cubicBezTo>
                  <a:cubicBezTo>
                    <a:pt x="558" y="60"/>
                    <a:pt x="558" y="60"/>
                    <a:pt x="558" y="60"/>
                  </a:cubicBezTo>
                  <a:cubicBezTo>
                    <a:pt x="558" y="99"/>
                    <a:pt x="558" y="99"/>
                    <a:pt x="558" y="99"/>
                  </a:cubicBezTo>
                  <a:cubicBezTo>
                    <a:pt x="558" y="107"/>
                    <a:pt x="561" y="111"/>
                    <a:pt x="570" y="111"/>
                  </a:cubicBezTo>
                  <a:cubicBezTo>
                    <a:pt x="572" y="111"/>
                    <a:pt x="575" y="110"/>
                    <a:pt x="578" y="109"/>
                  </a:cubicBezTo>
                  <a:cubicBezTo>
                    <a:pt x="579" y="109"/>
                    <a:pt x="579" y="109"/>
                    <a:pt x="579" y="109"/>
                  </a:cubicBezTo>
                  <a:cubicBezTo>
                    <a:pt x="579" y="131"/>
                    <a:pt x="579" y="131"/>
                    <a:pt x="579" y="131"/>
                  </a:cubicBezTo>
                  <a:cubicBezTo>
                    <a:pt x="575" y="132"/>
                    <a:pt x="570" y="134"/>
                    <a:pt x="562" y="134"/>
                  </a:cubicBezTo>
                  <a:cubicBezTo>
                    <a:pt x="539" y="134"/>
                    <a:pt x="530" y="124"/>
                    <a:pt x="530" y="100"/>
                  </a:cubicBezTo>
                  <a:cubicBezTo>
                    <a:pt x="530" y="60"/>
                    <a:pt x="530" y="60"/>
                    <a:pt x="530" y="60"/>
                  </a:cubicBezTo>
                  <a:cubicBezTo>
                    <a:pt x="516" y="60"/>
                    <a:pt x="516" y="60"/>
                    <a:pt x="516" y="60"/>
                  </a:cubicBezTo>
                  <a:cubicBezTo>
                    <a:pt x="516" y="38"/>
                    <a:pt x="516" y="38"/>
                    <a:pt x="516" y="38"/>
                  </a:cubicBezTo>
                  <a:cubicBezTo>
                    <a:pt x="530" y="38"/>
                    <a:pt x="530" y="38"/>
                    <a:pt x="530" y="38"/>
                  </a:cubicBezTo>
                  <a:cubicBezTo>
                    <a:pt x="530" y="12"/>
                    <a:pt x="530" y="12"/>
                    <a:pt x="530" y="12"/>
                  </a:cubicBezTo>
                  <a:cubicBezTo>
                    <a:pt x="558" y="12"/>
                    <a:pt x="558" y="12"/>
                    <a:pt x="558" y="12"/>
                  </a:cubicBezTo>
                  <a:cubicBezTo>
                    <a:pt x="558" y="38"/>
                    <a:pt x="558" y="38"/>
                    <a:pt x="558" y="38"/>
                  </a:cubicBezTo>
                  <a:cubicBezTo>
                    <a:pt x="594" y="38"/>
                    <a:pt x="594" y="38"/>
                    <a:pt x="594" y="38"/>
                  </a:cubicBezTo>
                  <a:cubicBezTo>
                    <a:pt x="594" y="12"/>
                    <a:pt x="594" y="12"/>
                    <a:pt x="594" y="12"/>
                  </a:cubicBezTo>
                  <a:cubicBezTo>
                    <a:pt x="622" y="12"/>
                    <a:pt x="622" y="12"/>
                    <a:pt x="622" y="12"/>
                  </a:cubicBezTo>
                  <a:cubicBezTo>
                    <a:pt x="622" y="38"/>
                    <a:pt x="622" y="38"/>
                    <a:pt x="622" y="38"/>
                  </a:cubicBezTo>
                  <a:close/>
                  <a:moveTo>
                    <a:pt x="787" y="45"/>
                  </a:moveTo>
                  <a:cubicBezTo>
                    <a:pt x="787" y="73"/>
                    <a:pt x="768" y="89"/>
                    <a:pt x="738" y="89"/>
                  </a:cubicBezTo>
                  <a:cubicBezTo>
                    <a:pt x="718" y="89"/>
                    <a:pt x="718" y="89"/>
                    <a:pt x="718" y="89"/>
                  </a:cubicBezTo>
                  <a:cubicBezTo>
                    <a:pt x="718" y="132"/>
                    <a:pt x="718" y="132"/>
                    <a:pt x="718" y="132"/>
                  </a:cubicBezTo>
                  <a:cubicBezTo>
                    <a:pt x="689" y="132"/>
                    <a:pt x="689" y="132"/>
                    <a:pt x="689" y="132"/>
                  </a:cubicBezTo>
                  <a:cubicBezTo>
                    <a:pt x="689" y="0"/>
                    <a:pt x="689" y="0"/>
                    <a:pt x="689" y="0"/>
                  </a:cubicBezTo>
                  <a:cubicBezTo>
                    <a:pt x="738" y="0"/>
                    <a:pt x="738" y="0"/>
                    <a:pt x="738" y="0"/>
                  </a:cubicBezTo>
                  <a:cubicBezTo>
                    <a:pt x="768" y="0"/>
                    <a:pt x="787" y="16"/>
                    <a:pt x="787" y="45"/>
                  </a:cubicBezTo>
                  <a:close/>
                  <a:moveTo>
                    <a:pt x="736" y="65"/>
                  </a:moveTo>
                  <a:cubicBezTo>
                    <a:pt x="751" y="65"/>
                    <a:pt x="758" y="57"/>
                    <a:pt x="758" y="45"/>
                  </a:cubicBezTo>
                  <a:cubicBezTo>
                    <a:pt x="758" y="33"/>
                    <a:pt x="751" y="24"/>
                    <a:pt x="736" y="24"/>
                  </a:cubicBezTo>
                  <a:cubicBezTo>
                    <a:pt x="718" y="24"/>
                    <a:pt x="718" y="24"/>
                    <a:pt x="718" y="24"/>
                  </a:cubicBezTo>
                  <a:cubicBezTo>
                    <a:pt x="718" y="65"/>
                    <a:pt x="718" y="65"/>
                    <a:pt x="718" y="65"/>
                  </a:cubicBezTo>
                  <a:lnTo>
                    <a:pt x="736" y="65"/>
                  </a:lnTo>
                  <a:close/>
                  <a:moveTo>
                    <a:pt x="849" y="123"/>
                  </a:moveTo>
                  <a:cubicBezTo>
                    <a:pt x="843" y="130"/>
                    <a:pt x="834" y="134"/>
                    <a:pt x="824" y="134"/>
                  </a:cubicBezTo>
                  <a:cubicBezTo>
                    <a:pt x="806" y="134"/>
                    <a:pt x="791" y="122"/>
                    <a:pt x="791" y="103"/>
                  </a:cubicBezTo>
                  <a:cubicBezTo>
                    <a:pt x="791" y="84"/>
                    <a:pt x="806" y="72"/>
                    <a:pt x="827" y="72"/>
                  </a:cubicBezTo>
                  <a:cubicBezTo>
                    <a:pt x="834" y="72"/>
                    <a:pt x="841" y="73"/>
                    <a:pt x="848" y="75"/>
                  </a:cubicBezTo>
                  <a:cubicBezTo>
                    <a:pt x="848" y="73"/>
                    <a:pt x="848" y="73"/>
                    <a:pt x="848" y="73"/>
                  </a:cubicBezTo>
                  <a:cubicBezTo>
                    <a:pt x="848" y="63"/>
                    <a:pt x="842" y="59"/>
                    <a:pt x="827" y="59"/>
                  </a:cubicBezTo>
                  <a:cubicBezTo>
                    <a:pt x="818" y="59"/>
                    <a:pt x="809" y="62"/>
                    <a:pt x="801" y="66"/>
                  </a:cubicBezTo>
                  <a:cubicBezTo>
                    <a:pt x="800" y="66"/>
                    <a:pt x="800" y="66"/>
                    <a:pt x="800" y="66"/>
                  </a:cubicBezTo>
                  <a:cubicBezTo>
                    <a:pt x="800" y="44"/>
                    <a:pt x="800" y="44"/>
                    <a:pt x="800" y="44"/>
                  </a:cubicBezTo>
                  <a:cubicBezTo>
                    <a:pt x="807" y="40"/>
                    <a:pt x="820" y="36"/>
                    <a:pt x="832" y="36"/>
                  </a:cubicBezTo>
                  <a:cubicBezTo>
                    <a:pt x="860" y="36"/>
                    <a:pt x="876" y="49"/>
                    <a:pt x="876" y="73"/>
                  </a:cubicBezTo>
                  <a:cubicBezTo>
                    <a:pt x="876" y="132"/>
                    <a:pt x="876" y="132"/>
                    <a:pt x="876" y="132"/>
                  </a:cubicBezTo>
                  <a:cubicBezTo>
                    <a:pt x="849" y="132"/>
                    <a:pt x="849" y="132"/>
                    <a:pt x="849" y="132"/>
                  </a:cubicBezTo>
                  <a:cubicBezTo>
                    <a:pt x="849" y="123"/>
                    <a:pt x="849" y="123"/>
                    <a:pt x="849" y="123"/>
                  </a:cubicBezTo>
                  <a:close/>
                  <a:moveTo>
                    <a:pt x="848" y="102"/>
                  </a:moveTo>
                  <a:cubicBezTo>
                    <a:pt x="848" y="94"/>
                    <a:pt x="848" y="94"/>
                    <a:pt x="848" y="94"/>
                  </a:cubicBezTo>
                  <a:cubicBezTo>
                    <a:pt x="844" y="92"/>
                    <a:pt x="838" y="91"/>
                    <a:pt x="833" y="91"/>
                  </a:cubicBezTo>
                  <a:cubicBezTo>
                    <a:pt x="823" y="91"/>
                    <a:pt x="818" y="95"/>
                    <a:pt x="818" y="102"/>
                  </a:cubicBezTo>
                  <a:cubicBezTo>
                    <a:pt x="818" y="110"/>
                    <a:pt x="823" y="113"/>
                    <a:pt x="832" y="113"/>
                  </a:cubicBezTo>
                  <a:cubicBezTo>
                    <a:pt x="839" y="113"/>
                    <a:pt x="845" y="109"/>
                    <a:pt x="848" y="102"/>
                  </a:cubicBezTo>
                  <a:close/>
                  <a:moveTo>
                    <a:pt x="890" y="85"/>
                  </a:moveTo>
                  <a:cubicBezTo>
                    <a:pt x="890" y="55"/>
                    <a:pt x="911" y="36"/>
                    <a:pt x="939" y="36"/>
                  </a:cubicBezTo>
                  <a:cubicBezTo>
                    <a:pt x="949" y="36"/>
                    <a:pt x="958" y="38"/>
                    <a:pt x="965" y="43"/>
                  </a:cubicBezTo>
                  <a:cubicBezTo>
                    <a:pt x="965" y="67"/>
                    <a:pt x="965" y="67"/>
                    <a:pt x="965" y="67"/>
                  </a:cubicBezTo>
                  <a:cubicBezTo>
                    <a:pt x="964" y="67"/>
                    <a:pt x="964" y="67"/>
                    <a:pt x="964" y="67"/>
                  </a:cubicBezTo>
                  <a:cubicBezTo>
                    <a:pt x="958" y="62"/>
                    <a:pt x="951" y="60"/>
                    <a:pt x="943" y="60"/>
                  </a:cubicBezTo>
                  <a:cubicBezTo>
                    <a:pt x="929" y="60"/>
                    <a:pt x="918" y="69"/>
                    <a:pt x="918" y="85"/>
                  </a:cubicBezTo>
                  <a:cubicBezTo>
                    <a:pt x="918" y="101"/>
                    <a:pt x="929" y="110"/>
                    <a:pt x="943" y="110"/>
                  </a:cubicBezTo>
                  <a:cubicBezTo>
                    <a:pt x="951" y="110"/>
                    <a:pt x="958" y="108"/>
                    <a:pt x="964" y="103"/>
                  </a:cubicBezTo>
                  <a:cubicBezTo>
                    <a:pt x="965" y="103"/>
                    <a:pt x="965" y="103"/>
                    <a:pt x="965" y="103"/>
                  </a:cubicBezTo>
                  <a:cubicBezTo>
                    <a:pt x="965" y="127"/>
                    <a:pt x="965" y="127"/>
                    <a:pt x="965" y="127"/>
                  </a:cubicBezTo>
                  <a:cubicBezTo>
                    <a:pt x="958" y="132"/>
                    <a:pt x="949" y="134"/>
                    <a:pt x="939" y="134"/>
                  </a:cubicBezTo>
                  <a:cubicBezTo>
                    <a:pt x="911" y="134"/>
                    <a:pt x="890" y="115"/>
                    <a:pt x="890" y="85"/>
                  </a:cubicBezTo>
                  <a:close/>
                  <a:moveTo>
                    <a:pt x="1010" y="89"/>
                  </a:moveTo>
                  <a:cubicBezTo>
                    <a:pt x="1010" y="132"/>
                    <a:pt x="1010" y="132"/>
                    <a:pt x="1010" y="132"/>
                  </a:cubicBezTo>
                  <a:cubicBezTo>
                    <a:pt x="983" y="132"/>
                    <a:pt x="983" y="132"/>
                    <a:pt x="983" y="132"/>
                  </a:cubicBezTo>
                  <a:cubicBezTo>
                    <a:pt x="983" y="0"/>
                    <a:pt x="983" y="0"/>
                    <a:pt x="983" y="0"/>
                  </a:cubicBezTo>
                  <a:cubicBezTo>
                    <a:pt x="1010" y="0"/>
                    <a:pt x="1010" y="0"/>
                    <a:pt x="1010" y="0"/>
                  </a:cubicBezTo>
                  <a:cubicBezTo>
                    <a:pt x="1010" y="75"/>
                    <a:pt x="1010" y="75"/>
                    <a:pt x="1010" y="75"/>
                  </a:cubicBezTo>
                  <a:cubicBezTo>
                    <a:pt x="1039" y="38"/>
                    <a:pt x="1039" y="38"/>
                    <a:pt x="1039" y="38"/>
                  </a:cubicBezTo>
                  <a:cubicBezTo>
                    <a:pt x="1070" y="38"/>
                    <a:pt x="1070" y="38"/>
                    <a:pt x="1070" y="38"/>
                  </a:cubicBezTo>
                  <a:cubicBezTo>
                    <a:pt x="1070" y="39"/>
                    <a:pt x="1070" y="39"/>
                    <a:pt x="1070" y="39"/>
                  </a:cubicBezTo>
                  <a:cubicBezTo>
                    <a:pt x="1036" y="82"/>
                    <a:pt x="1036" y="82"/>
                    <a:pt x="1036" y="82"/>
                  </a:cubicBezTo>
                  <a:cubicBezTo>
                    <a:pt x="1070" y="131"/>
                    <a:pt x="1070" y="131"/>
                    <a:pt x="1070" y="131"/>
                  </a:cubicBezTo>
                  <a:cubicBezTo>
                    <a:pt x="1070" y="132"/>
                    <a:pt x="1070" y="132"/>
                    <a:pt x="1070" y="132"/>
                  </a:cubicBezTo>
                  <a:cubicBezTo>
                    <a:pt x="1038" y="132"/>
                    <a:pt x="1038" y="132"/>
                    <a:pt x="1038" y="132"/>
                  </a:cubicBezTo>
                  <a:lnTo>
                    <a:pt x="1010" y="89"/>
                  </a:lnTo>
                  <a:close/>
                  <a:moveTo>
                    <a:pt x="1133" y="123"/>
                  </a:moveTo>
                  <a:cubicBezTo>
                    <a:pt x="1127" y="130"/>
                    <a:pt x="1118" y="134"/>
                    <a:pt x="1108" y="134"/>
                  </a:cubicBezTo>
                  <a:cubicBezTo>
                    <a:pt x="1090" y="134"/>
                    <a:pt x="1075" y="122"/>
                    <a:pt x="1075" y="103"/>
                  </a:cubicBezTo>
                  <a:cubicBezTo>
                    <a:pt x="1075" y="84"/>
                    <a:pt x="1090" y="72"/>
                    <a:pt x="1112" y="72"/>
                  </a:cubicBezTo>
                  <a:cubicBezTo>
                    <a:pt x="1118" y="72"/>
                    <a:pt x="1125" y="73"/>
                    <a:pt x="1133" y="75"/>
                  </a:cubicBezTo>
                  <a:cubicBezTo>
                    <a:pt x="1133" y="73"/>
                    <a:pt x="1133" y="73"/>
                    <a:pt x="1133" y="73"/>
                  </a:cubicBezTo>
                  <a:cubicBezTo>
                    <a:pt x="1133" y="63"/>
                    <a:pt x="1127" y="59"/>
                    <a:pt x="1112" y="59"/>
                  </a:cubicBezTo>
                  <a:cubicBezTo>
                    <a:pt x="1102" y="59"/>
                    <a:pt x="1093" y="62"/>
                    <a:pt x="1086" y="66"/>
                  </a:cubicBezTo>
                  <a:cubicBezTo>
                    <a:pt x="1084" y="66"/>
                    <a:pt x="1084" y="66"/>
                    <a:pt x="1084" y="66"/>
                  </a:cubicBezTo>
                  <a:cubicBezTo>
                    <a:pt x="1084" y="44"/>
                    <a:pt x="1084" y="44"/>
                    <a:pt x="1084" y="44"/>
                  </a:cubicBezTo>
                  <a:cubicBezTo>
                    <a:pt x="1092" y="40"/>
                    <a:pt x="1104" y="36"/>
                    <a:pt x="1117" y="36"/>
                  </a:cubicBezTo>
                  <a:cubicBezTo>
                    <a:pt x="1145" y="36"/>
                    <a:pt x="1160" y="49"/>
                    <a:pt x="1160" y="73"/>
                  </a:cubicBezTo>
                  <a:cubicBezTo>
                    <a:pt x="1160" y="132"/>
                    <a:pt x="1160" y="132"/>
                    <a:pt x="1160" y="132"/>
                  </a:cubicBezTo>
                  <a:cubicBezTo>
                    <a:pt x="1133" y="132"/>
                    <a:pt x="1133" y="132"/>
                    <a:pt x="1133" y="132"/>
                  </a:cubicBezTo>
                  <a:cubicBezTo>
                    <a:pt x="1133" y="123"/>
                    <a:pt x="1133" y="123"/>
                    <a:pt x="1133" y="123"/>
                  </a:cubicBezTo>
                  <a:close/>
                  <a:moveTo>
                    <a:pt x="1133" y="102"/>
                  </a:moveTo>
                  <a:cubicBezTo>
                    <a:pt x="1133" y="94"/>
                    <a:pt x="1133" y="94"/>
                    <a:pt x="1133" y="94"/>
                  </a:cubicBezTo>
                  <a:cubicBezTo>
                    <a:pt x="1128" y="92"/>
                    <a:pt x="1123" y="91"/>
                    <a:pt x="1117" y="91"/>
                  </a:cubicBezTo>
                  <a:cubicBezTo>
                    <a:pt x="1108" y="91"/>
                    <a:pt x="1103" y="95"/>
                    <a:pt x="1103" y="102"/>
                  </a:cubicBezTo>
                  <a:cubicBezTo>
                    <a:pt x="1103" y="110"/>
                    <a:pt x="1108" y="113"/>
                    <a:pt x="1116" y="113"/>
                  </a:cubicBezTo>
                  <a:cubicBezTo>
                    <a:pt x="1124" y="113"/>
                    <a:pt x="1130" y="109"/>
                    <a:pt x="1133" y="102"/>
                  </a:cubicBezTo>
                  <a:close/>
                  <a:moveTo>
                    <a:pt x="1207" y="53"/>
                  </a:moveTo>
                  <a:cubicBezTo>
                    <a:pt x="1212" y="43"/>
                    <a:pt x="1220" y="37"/>
                    <a:pt x="1230" y="37"/>
                  </a:cubicBezTo>
                  <a:cubicBezTo>
                    <a:pt x="1234" y="37"/>
                    <a:pt x="1238" y="38"/>
                    <a:pt x="1239" y="39"/>
                  </a:cubicBezTo>
                  <a:cubicBezTo>
                    <a:pt x="1239" y="65"/>
                    <a:pt x="1239" y="65"/>
                    <a:pt x="1239" y="65"/>
                  </a:cubicBezTo>
                  <a:cubicBezTo>
                    <a:pt x="1238" y="65"/>
                    <a:pt x="1238" y="65"/>
                    <a:pt x="1238" y="65"/>
                  </a:cubicBezTo>
                  <a:cubicBezTo>
                    <a:pt x="1235" y="64"/>
                    <a:pt x="1231" y="63"/>
                    <a:pt x="1226" y="63"/>
                  </a:cubicBezTo>
                  <a:cubicBezTo>
                    <a:pt x="1217" y="63"/>
                    <a:pt x="1210" y="68"/>
                    <a:pt x="1208" y="78"/>
                  </a:cubicBezTo>
                  <a:cubicBezTo>
                    <a:pt x="1208" y="132"/>
                    <a:pt x="1208" y="132"/>
                    <a:pt x="1208" y="132"/>
                  </a:cubicBezTo>
                  <a:cubicBezTo>
                    <a:pt x="1180" y="132"/>
                    <a:pt x="1180" y="132"/>
                    <a:pt x="1180" y="132"/>
                  </a:cubicBezTo>
                  <a:cubicBezTo>
                    <a:pt x="1180" y="38"/>
                    <a:pt x="1180" y="38"/>
                    <a:pt x="1180" y="38"/>
                  </a:cubicBezTo>
                  <a:cubicBezTo>
                    <a:pt x="1207" y="38"/>
                    <a:pt x="1207" y="38"/>
                    <a:pt x="1207" y="38"/>
                  </a:cubicBezTo>
                  <a:cubicBezTo>
                    <a:pt x="1207" y="53"/>
                    <a:pt x="1207" y="53"/>
                    <a:pt x="1207" y="53"/>
                  </a:cubicBezTo>
                  <a:close/>
                  <a:moveTo>
                    <a:pt x="1314" y="122"/>
                  </a:moveTo>
                  <a:cubicBezTo>
                    <a:pt x="1308" y="130"/>
                    <a:pt x="1298" y="134"/>
                    <a:pt x="1286" y="134"/>
                  </a:cubicBezTo>
                  <a:cubicBezTo>
                    <a:pt x="1262" y="134"/>
                    <a:pt x="1246" y="112"/>
                    <a:pt x="1246" y="85"/>
                  </a:cubicBezTo>
                  <a:cubicBezTo>
                    <a:pt x="1246" y="58"/>
                    <a:pt x="1262" y="36"/>
                    <a:pt x="1286" y="36"/>
                  </a:cubicBezTo>
                  <a:cubicBezTo>
                    <a:pt x="1298" y="36"/>
                    <a:pt x="1307" y="40"/>
                    <a:pt x="1313" y="47"/>
                  </a:cubicBezTo>
                  <a:cubicBezTo>
                    <a:pt x="1313" y="0"/>
                    <a:pt x="1313" y="0"/>
                    <a:pt x="1313" y="0"/>
                  </a:cubicBezTo>
                  <a:cubicBezTo>
                    <a:pt x="1341" y="0"/>
                    <a:pt x="1341" y="0"/>
                    <a:pt x="1341" y="0"/>
                  </a:cubicBezTo>
                  <a:cubicBezTo>
                    <a:pt x="1341" y="132"/>
                    <a:pt x="1341" y="132"/>
                    <a:pt x="1341" y="132"/>
                  </a:cubicBezTo>
                  <a:cubicBezTo>
                    <a:pt x="1314" y="132"/>
                    <a:pt x="1314" y="132"/>
                    <a:pt x="1314" y="132"/>
                  </a:cubicBezTo>
                  <a:cubicBezTo>
                    <a:pt x="1314" y="122"/>
                    <a:pt x="1314" y="122"/>
                    <a:pt x="1314" y="122"/>
                  </a:cubicBezTo>
                  <a:close/>
                  <a:moveTo>
                    <a:pt x="1313" y="100"/>
                  </a:moveTo>
                  <a:cubicBezTo>
                    <a:pt x="1313" y="70"/>
                    <a:pt x="1313" y="70"/>
                    <a:pt x="1313" y="70"/>
                  </a:cubicBezTo>
                  <a:cubicBezTo>
                    <a:pt x="1308" y="63"/>
                    <a:pt x="1302" y="60"/>
                    <a:pt x="1295" y="60"/>
                  </a:cubicBezTo>
                  <a:cubicBezTo>
                    <a:pt x="1283" y="60"/>
                    <a:pt x="1275" y="69"/>
                    <a:pt x="1275" y="85"/>
                  </a:cubicBezTo>
                  <a:cubicBezTo>
                    <a:pt x="1275" y="101"/>
                    <a:pt x="1283" y="110"/>
                    <a:pt x="1295" y="110"/>
                  </a:cubicBezTo>
                  <a:cubicBezTo>
                    <a:pt x="1302" y="110"/>
                    <a:pt x="1308" y="107"/>
                    <a:pt x="1313" y="100"/>
                  </a:cubicBezTo>
                  <a:close/>
                  <a:moveTo>
                    <a:pt x="0" y="175"/>
                  </a:moveTo>
                  <a:cubicBezTo>
                    <a:pt x="81" y="175"/>
                    <a:pt x="81" y="175"/>
                    <a:pt x="81" y="175"/>
                  </a:cubicBezTo>
                  <a:cubicBezTo>
                    <a:pt x="81" y="191"/>
                    <a:pt x="81" y="191"/>
                    <a:pt x="81" y="191"/>
                  </a:cubicBezTo>
                  <a:cubicBezTo>
                    <a:pt x="18" y="191"/>
                    <a:pt x="18" y="191"/>
                    <a:pt x="18" y="191"/>
                  </a:cubicBezTo>
                  <a:cubicBezTo>
                    <a:pt x="18" y="231"/>
                    <a:pt x="18" y="231"/>
                    <a:pt x="18" y="231"/>
                  </a:cubicBezTo>
                  <a:cubicBezTo>
                    <a:pt x="75" y="231"/>
                    <a:pt x="75" y="231"/>
                    <a:pt x="75" y="231"/>
                  </a:cubicBezTo>
                  <a:cubicBezTo>
                    <a:pt x="75" y="247"/>
                    <a:pt x="75" y="247"/>
                    <a:pt x="75" y="247"/>
                  </a:cubicBezTo>
                  <a:cubicBezTo>
                    <a:pt x="18" y="247"/>
                    <a:pt x="18" y="247"/>
                    <a:pt x="18" y="247"/>
                  </a:cubicBezTo>
                  <a:cubicBezTo>
                    <a:pt x="18" y="291"/>
                    <a:pt x="18" y="291"/>
                    <a:pt x="18" y="291"/>
                  </a:cubicBezTo>
                  <a:cubicBezTo>
                    <a:pt x="81" y="291"/>
                    <a:pt x="81" y="291"/>
                    <a:pt x="81" y="291"/>
                  </a:cubicBezTo>
                  <a:cubicBezTo>
                    <a:pt x="81" y="307"/>
                    <a:pt x="81" y="307"/>
                    <a:pt x="81" y="307"/>
                  </a:cubicBezTo>
                  <a:cubicBezTo>
                    <a:pt x="0" y="307"/>
                    <a:pt x="0" y="307"/>
                    <a:pt x="0" y="307"/>
                  </a:cubicBezTo>
                  <a:lnTo>
                    <a:pt x="0" y="175"/>
                  </a:lnTo>
                  <a:close/>
                  <a:moveTo>
                    <a:pt x="149" y="212"/>
                  </a:moveTo>
                  <a:cubicBezTo>
                    <a:pt x="169" y="212"/>
                    <a:pt x="181" y="226"/>
                    <a:pt x="181" y="248"/>
                  </a:cubicBezTo>
                  <a:cubicBezTo>
                    <a:pt x="181" y="307"/>
                    <a:pt x="181" y="307"/>
                    <a:pt x="181" y="307"/>
                  </a:cubicBezTo>
                  <a:cubicBezTo>
                    <a:pt x="164" y="307"/>
                    <a:pt x="164" y="307"/>
                    <a:pt x="164" y="307"/>
                  </a:cubicBezTo>
                  <a:cubicBezTo>
                    <a:pt x="164" y="249"/>
                    <a:pt x="164" y="249"/>
                    <a:pt x="164" y="249"/>
                  </a:cubicBezTo>
                  <a:cubicBezTo>
                    <a:pt x="164" y="237"/>
                    <a:pt x="157" y="228"/>
                    <a:pt x="144" y="228"/>
                  </a:cubicBezTo>
                  <a:cubicBezTo>
                    <a:pt x="133" y="228"/>
                    <a:pt x="124" y="235"/>
                    <a:pt x="121" y="245"/>
                  </a:cubicBezTo>
                  <a:cubicBezTo>
                    <a:pt x="121" y="307"/>
                    <a:pt x="121" y="307"/>
                    <a:pt x="121" y="307"/>
                  </a:cubicBezTo>
                  <a:cubicBezTo>
                    <a:pt x="103" y="307"/>
                    <a:pt x="103" y="307"/>
                    <a:pt x="103" y="307"/>
                  </a:cubicBezTo>
                  <a:cubicBezTo>
                    <a:pt x="103" y="214"/>
                    <a:pt x="103" y="214"/>
                    <a:pt x="103" y="214"/>
                  </a:cubicBezTo>
                  <a:cubicBezTo>
                    <a:pt x="121" y="214"/>
                    <a:pt x="121" y="214"/>
                    <a:pt x="121" y="214"/>
                  </a:cubicBezTo>
                  <a:cubicBezTo>
                    <a:pt x="121" y="227"/>
                    <a:pt x="121" y="227"/>
                    <a:pt x="121" y="227"/>
                  </a:cubicBezTo>
                  <a:cubicBezTo>
                    <a:pt x="126" y="219"/>
                    <a:pt x="136" y="212"/>
                    <a:pt x="149" y="212"/>
                  </a:cubicBezTo>
                  <a:close/>
                  <a:moveTo>
                    <a:pt x="228" y="214"/>
                  </a:moveTo>
                  <a:cubicBezTo>
                    <a:pt x="252" y="214"/>
                    <a:pt x="252" y="214"/>
                    <a:pt x="252" y="214"/>
                  </a:cubicBezTo>
                  <a:cubicBezTo>
                    <a:pt x="252" y="229"/>
                    <a:pt x="252" y="229"/>
                    <a:pt x="252" y="229"/>
                  </a:cubicBezTo>
                  <a:cubicBezTo>
                    <a:pt x="228" y="229"/>
                    <a:pt x="228" y="229"/>
                    <a:pt x="228" y="229"/>
                  </a:cubicBezTo>
                  <a:cubicBezTo>
                    <a:pt x="228" y="279"/>
                    <a:pt x="228" y="279"/>
                    <a:pt x="228" y="279"/>
                  </a:cubicBezTo>
                  <a:cubicBezTo>
                    <a:pt x="228" y="289"/>
                    <a:pt x="234" y="293"/>
                    <a:pt x="243" y="293"/>
                  </a:cubicBezTo>
                  <a:cubicBezTo>
                    <a:pt x="246" y="293"/>
                    <a:pt x="249" y="293"/>
                    <a:pt x="251" y="292"/>
                  </a:cubicBezTo>
                  <a:cubicBezTo>
                    <a:pt x="252" y="292"/>
                    <a:pt x="252" y="292"/>
                    <a:pt x="252" y="292"/>
                  </a:cubicBezTo>
                  <a:cubicBezTo>
                    <a:pt x="252" y="307"/>
                    <a:pt x="252" y="307"/>
                    <a:pt x="252" y="307"/>
                  </a:cubicBezTo>
                  <a:cubicBezTo>
                    <a:pt x="249" y="308"/>
                    <a:pt x="246" y="309"/>
                    <a:pt x="241" y="309"/>
                  </a:cubicBezTo>
                  <a:cubicBezTo>
                    <a:pt x="219" y="309"/>
                    <a:pt x="211" y="299"/>
                    <a:pt x="211" y="281"/>
                  </a:cubicBezTo>
                  <a:cubicBezTo>
                    <a:pt x="211" y="229"/>
                    <a:pt x="211" y="229"/>
                    <a:pt x="211" y="229"/>
                  </a:cubicBezTo>
                  <a:cubicBezTo>
                    <a:pt x="195" y="229"/>
                    <a:pt x="195" y="229"/>
                    <a:pt x="195" y="229"/>
                  </a:cubicBezTo>
                  <a:cubicBezTo>
                    <a:pt x="195" y="214"/>
                    <a:pt x="195" y="214"/>
                    <a:pt x="195" y="214"/>
                  </a:cubicBezTo>
                  <a:cubicBezTo>
                    <a:pt x="211" y="214"/>
                    <a:pt x="211" y="214"/>
                    <a:pt x="211" y="214"/>
                  </a:cubicBezTo>
                  <a:cubicBezTo>
                    <a:pt x="211" y="189"/>
                    <a:pt x="211" y="189"/>
                    <a:pt x="211" y="189"/>
                  </a:cubicBezTo>
                  <a:cubicBezTo>
                    <a:pt x="228" y="189"/>
                    <a:pt x="228" y="189"/>
                    <a:pt x="228" y="189"/>
                  </a:cubicBezTo>
                  <a:lnTo>
                    <a:pt x="228" y="214"/>
                  </a:lnTo>
                  <a:close/>
                  <a:moveTo>
                    <a:pt x="309" y="309"/>
                  </a:moveTo>
                  <a:cubicBezTo>
                    <a:pt x="282" y="309"/>
                    <a:pt x="263" y="290"/>
                    <a:pt x="263" y="261"/>
                  </a:cubicBezTo>
                  <a:cubicBezTo>
                    <a:pt x="263" y="232"/>
                    <a:pt x="280" y="212"/>
                    <a:pt x="305" y="212"/>
                  </a:cubicBezTo>
                  <a:cubicBezTo>
                    <a:pt x="331" y="212"/>
                    <a:pt x="344" y="230"/>
                    <a:pt x="344" y="258"/>
                  </a:cubicBezTo>
                  <a:cubicBezTo>
                    <a:pt x="344" y="266"/>
                    <a:pt x="344" y="266"/>
                    <a:pt x="344" y="266"/>
                  </a:cubicBezTo>
                  <a:cubicBezTo>
                    <a:pt x="281" y="266"/>
                    <a:pt x="281" y="266"/>
                    <a:pt x="281" y="266"/>
                  </a:cubicBezTo>
                  <a:cubicBezTo>
                    <a:pt x="282" y="284"/>
                    <a:pt x="295" y="293"/>
                    <a:pt x="311" y="293"/>
                  </a:cubicBezTo>
                  <a:cubicBezTo>
                    <a:pt x="321" y="293"/>
                    <a:pt x="329" y="291"/>
                    <a:pt x="337" y="285"/>
                  </a:cubicBezTo>
                  <a:cubicBezTo>
                    <a:pt x="338" y="285"/>
                    <a:pt x="338" y="285"/>
                    <a:pt x="338" y="285"/>
                  </a:cubicBezTo>
                  <a:cubicBezTo>
                    <a:pt x="338" y="300"/>
                    <a:pt x="338" y="300"/>
                    <a:pt x="338" y="300"/>
                  </a:cubicBezTo>
                  <a:cubicBezTo>
                    <a:pt x="330" y="306"/>
                    <a:pt x="320" y="309"/>
                    <a:pt x="309" y="309"/>
                  </a:cubicBezTo>
                  <a:close/>
                  <a:moveTo>
                    <a:pt x="281" y="251"/>
                  </a:moveTo>
                  <a:cubicBezTo>
                    <a:pt x="327" y="251"/>
                    <a:pt x="327" y="251"/>
                    <a:pt x="327" y="251"/>
                  </a:cubicBezTo>
                  <a:cubicBezTo>
                    <a:pt x="327" y="237"/>
                    <a:pt x="320" y="227"/>
                    <a:pt x="306" y="227"/>
                  </a:cubicBezTo>
                  <a:cubicBezTo>
                    <a:pt x="292" y="227"/>
                    <a:pt x="284" y="237"/>
                    <a:pt x="281" y="251"/>
                  </a:cubicBezTo>
                  <a:close/>
                  <a:moveTo>
                    <a:pt x="382" y="228"/>
                  </a:moveTo>
                  <a:cubicBezTo>
                    <a:pt x="386" y="218"/>
                    <a:pt x="395" y="212"/>
                    <a:pt x="405" y="212"/>
                  </a:cubicBezTo>
                  <a:cubicBezTo>
                    <a:pt x="409" y="212"/>
                    <a:pt x="413" y="213"/>
                    <a:pt x="414" y="214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1" y="230"/>
                    <a:pt x="407" y="229"/>
                    <a:pt x="403" y="229"/>
                  </a:cubicBezTo>
                  <a:cubicBezTo>
                    <a:pt x="393" y="229"/>
                    <a:pt x="385" y="236"/>
                    <a:pt x="382" y="246"/>
                  </a:cubicBezTo>
                  <a:cubicBezTo>
                    <a:pt x="382" y="307"/>
                    <a:pt x="382" y="307"/>
                    <a:pt x="382" y="307"/>
                  </a:cubicBezTo>
                  <a:cubicBezTo>
                    <a:pt x="365" y="307"/>
                    <a:pt x="365" y="307"/>
                    <a:pt x="365" y="307"/>
                  </a:cubicBezTo>
                  <a:cubicBezTo>
                    <a:pt x="365" y="214"/>
                    <a:pt x="365" y="214"/>
                    <a:pt x="365" y="214"/>
                  </a:cubicBezTo>
                  <a:cubicBezTo>
                    <a:pt x="382" y="214"/>
                    <a:pt x="382" y="214"/>
                    <a:pt x="382" y="214"/>
                  </a:cubicBezTo>
                  <a:cubicBezTo>
                    <a:pt x="382" y="228"/>
                    <a:pt x="382" y="228"/>
                    <a:pt x="382" y="228"/>
                  </a:cubicBezTo>
                  <a:close/>
                  <a:moveTo>
                    <a:pt x="474" y="212"/>
                  </a:moveTo>
                  <a:cubicBezTo>
                    <a:pt x="502" y="212"/>
                    <a:pt x="516" y="235"/>
                    <a:pt x="516" y="260"/>
                  </a:cubicBezTo>
                  <a:cubicBezTo>
                    <a:pt x="516" y="286"/>
                    <a:pt x="502" y="309"/>
                    <a:pt x="474" y="309"/>
                  </a:cubicBezTo>
                  <a:cubicBezTo>
                    <a:pt x="463" y="309"/>
                    <a:pt x="453" y="303"/>
                    <a:pt x="448" y="296"/>
                  </a:cubicBezTo>
                  <a:cubicBezTo>
                    <a:pt x="448" y="342"/>
                    <a:pt x="448" y="342"/>
                    <a:pt x="448" y="342"/>
                  </a:cubicBezTo>
                  <a:cubicBezTo>
                    <a:pt x="430" y="342"/>
                    <a:pt x="430" y="342"/>
                    <a:pt x="430" y="342"/>
                  </a:cubicBezTo>
                  <a:cubicBezTo>
                    <a:pt x="430" y="214"/>
                    <a:pt x="430" y="214"/>
                    <a:pt x="430" y="214"/>
                  </a:cubicBezTo>
                  <a:cubicBezTo>
                    <a:pt x="448" y="214"/>
                    <a:pt x="448" y="214"/>
                    <a:pt x="448" y="214"/>
                  </a:cubicBezTo>
                  <a:cubicBezTo>
                    <a:pt x="448" y="224"/>
                    <a:pt x="448" y="224"/>
                    <a:pt x="448" y="224"/>
                  </a:cubicBezTo>
                  <a:cubicBezTo>
                    <a:pt x="453" y="218"/>
                    <a:pt x="463" y="212"/>
                    <a:pt x="474" y="212"/>
                  </a:cubicBezTo>
                  <a:close/>
                  <a:moveTo>
                    <a:pt x="471" y="293"/>
                  </a:moveTo>
                  <a:cubicBezTo>
                    <a:pt x="488" y="293"/>
                    <a:pt x="498" y="279"/>
                    <a:pt x="498" y="260"/>
                  </a:cubicBezTo>
                  <a:cubicBezTo>
                    <a:pt x="498" y="242"/>
                    <a:pt x="488" y="228"/>
                    <a:pt x="471" y="228"/>
                  </a:cubicBezTo>
                  <a:cubicBezTo>
                    <a:pt x="461" y="228"/>
                    <a:pt x="453" y="233"/>
                    <a:pt x="448" y="243"/>
                  </a:cubicBezTo>
                  <a:cubicBezTo>
                    <a:pt x="448" y="278"/>
                    <a:pt x="448" y="278"/>
                    <a:pt x="448" y="278"/>
                  </a:cubicBezTo>
                  <a:cubicBezTo>
                    <a:pt x="453" y="287"/>
                    <a:pt x="461" y="293"/>
                    <a:pt x="471" y="293"/>
                  </a:cubicBezTo>
                  <a:close/>
                  <a:moveTo>
                    <a:pt x="554" y="228"/>
                  </a:moveTo>
                  <a:cubicBezTo>
                    <a:pt x="558" y="218"/>
                    <a:pt x="567" y="212"/>
                    <a:pt x="577" y="212"/>
                  </a:cubicBezTo>
                  <a:cubicBezTo>
                    <a:pt x="581" y="212"/>
                    <a:pt x="585" y="213"/>
                    <a:pt x="587" y="214"/>
                  </a:cubicBezTo>
                  <a:cubicBezTo>
                    <a:pt x="587" y="231"/>
                    <a:pt x="587" y="231"/>
                    <a:pt x="587" y="231"/>
                  </a:cubicBezTo>
                  <a:cubicBezTo>
                    <a:pt x="586" y="231"/>
                    <a:pt x="586" y="231"/>
                    <a:pt x="586" y="231"/>
                  </a:cubicBezTo>
                  <a:cubicBezTo>
                    <a:pt x="583" y="230"/>
                    <a:pt x="579" y="229"/>
                    <a:pt x="575" y="229"/>
                  </a:cubicBezTo>
                  <a:cubicBezTo>
                    <a:pt x="565" y="229"/>
                    <a:pt x="557" y="236"/>
                    <a:pt x="554" y="246"/>
                  </a:cubicBezTo>
                  <a:cubicBezTo>
                    <a:pt x="554" y="307"/>
                    <a:pt x="554" y="307"/>
                    <a:pt x="554" y="307"/>
                  </a:cubicBezTo>
                  <a:cubicBezTo>
                    <a:pt x="537" y="307"/>
                    <a:pt x="537" y="307"/>
                    <a:pt x="537" y="307"/>
                  </a:cubicBezTo>
                  <a:cubicBezTo>
                    <a:pt x="537" y="214"/>
                    <a:pt x="537" y="214"/>
                    <a:pt x="537" y="214"/>
                  </a:cubicBezTo>
                  <a:cubicBezTo>
                    <a:pt x="554" y="214"/>
                    <a:pt x="554" y="214"/>
                    <a:pt x="554" y="214"/>
                  </a:cubicBezTo>
                  <a:cubicBezTo>
                    <a:pt x="554" y="228"/>
                    <a:pt x="554" y="228"/>
                    <a:pt x="554" y="228"/>
                  </a:cubicBezTo>
                  <a:close/>
                  <a:moveTo>
                    <a:pt x="612" y="176"/>
                  </a:moveTo>
                  <a:cubicBezTo>
                    <a:pt x="618" y="176"/>
                    <a:pt x="623" y="181"/>
                    <a:pt x="623" y="187"/>
                  </a:cubicBezTo>
                  <a:cubicBezTo>
                    <a:pt x="623" y="193"/>
                    <a:pt x="618" y="198"/>
                    <a:pt x="612" y="198"/>
                  </a:cubicBezTo>
                  <a:cubicBezTo>
                    <a:pt x="606" y="198"/>
                    <a:pt x="601" y="193"/>
                    <a:pt x="601" y="187"/>
                  </a:cubicBezTo>
                  <a:cubicBezTo>
                    <a:pt x="601" y="181"/>
                    <a:pt x="606" y="176"/>
                    <a:pt x="612" y="176"/>
                  </a:cubicBezTo>
                  <a:close/>
                  <a:moveTo>
                    <a:pt x="603" y="214"/>
                  </a:moveTo>
                  <a:cubicBezTo>
                    <a:pt x="621" y="214"/>
                    <a:pt x="621" y="214"/>
                    <a:pt x="621" y="214"/>
                  </a:cubicBezTo>
                  <a:cubicBezTo>
                    <a:pt x="621" y="307"/>
                    <a:pt x="621" y="307"/>
                    <a:pt x="621" y="307"/>
                  </a:cubicBezTo>
                  <a:cubicBezTo>
                    <a:pt x="603" y="307"/>
                    <a:pt x="603" y="307"/>
                    <a:pt x="603" y="307"/>
                  </a:cubicBezTo>
                  <a:lnTo>
                    <a:pt x="603" y="214"/>
                  </a:lnTo>
                  <a:close/>
                  <a:moveTo>
                    <a:pt x="683" y="252"/>
                  </a:moveTo>
                  <a:cubicBezTo>
                    <a:pt x="696" y="257"/>
                    <a:pt x="711" y="262"/>
                    <a:pt x="711" y="280"/>
                  </a:cubicBezTo>
                  <a:cubicBezTo>
                    <a:pt x="711" y="299"/>
                    <a:pt x="696" y="309"/>
                    <a:pt x="675" y="309"/>
                  </a:cubicBezTo>
                  <a:cubicBezTo>
                    <a:pt x="663" y="309"/>
                    <a:pt x="651" y="306"/>
                    <a:pt x="644" y="300"/>
                  </a:cubicBezTo>
                  <a:cubicBezTo>
                    <a:pt x="644" y="283"/>
                    <a:pt x="644" y="283"/>
                    <a:pt x="644" y="283"/>
                  </a:cubicBezTo>
                  <a:cubicBezTo>
                    <a:pt x="645" y="283"/>
                    <a:pt x="645" y="283"/>
                    <a:pt x="645" y="283"/>
                  </a:cubicBezTo>
                  <a:cubicBezTo>
                    <a:pt x="653" y="291"/>
                    <a:pt x="664" y="294"/>
                    <a:pt x="675" y="294"/>
                  </a:cubicBezTo>
                  <a:cubicBezTo>
                    <a:pt x="685" y="294"/>
                    <a:pt x="694" y="290"/>
                    <a:pt x="694" y="282"/>
                  </a:cubicBezTo>
                  <a:cubicBezTo>
                    <a:pt x="694" y="274"/>
                    <a:pt x="687" y="272"/>
                    <a:pt x="672" y="267"/>
                  </a:cubicBezTo>
                  <a:cubicBezTo>
                    <a:pt x="659" y="263"/>
                    <a:pt x="644" y="258"/>
                    <a:pt x="644" y="240"/>
                  </a:cubicBezTo>
                  <a:cubicBezTo>
                    <a:pt x="644" y="223"/>
                    <a:pt x="659" y="212"/>
                    <a:pt x="678" y="212"/>
                  </a:cubicBezTo>
                  <a:cubicBezTo>
                    <a:pt x="689" y="212"/>
                    <a:pt x="699" y="214"/>
                    <a:pt x="706" y="220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698" y="230"/>
                    <a:pt x="689" y="227"/>
                    <a:pt x="678" y="227"/>
                  </a:cubicBezTo>
                  <a:cubicBezTo>
                    <a:pt x="667" y="227"/>
                    <a:pt x="661" y="232"/>
                    <a:pt x="661" y="238"/>
                  </a:cubicBezTo>
                  <a:cubicBezTo>
                    <a:pt x="661" y="246"/>
                    <a:pt x="668" y="248"/>
                    <a:pt x="683" y="252"/>
                  </a:cubicBezTo>
                  <a:close/>
                  <a:moveTo>
                    <a:pt x="772" y="309"/>
                  </a:moveTo>
                  <a:cubicBezTo>
                    <a:pt x="745" y="309"/>
                    <a:pt x="726" y="290"/>
                    <a:pt x="726" y="261"/>
                  </a:cubicBezTo>
                  <a:cubicBezTo>
                    <a:pt x="726" y="232"/>
                    <a:pt x="744" y="212"/>
                    <a:pt x="769" y="212"/>
                  </a:cubicBezTo>
                  <a:cubicBezTo>
                    <a:pt x="794" y="212"/>
                    <a:pt x="807" y="230"/>
                    <a:pt x="807" y="258"/>
                  </a:cubicBezTo>
                  <a:cubicBezTo>
                    <a:pt x="807" y="266"/>
                    <a:pt x="807" y="266"/>
                    <a:pt x="807" y="266"/>
                  </a:cubicBezTo>
                  <a:cubicBezTo>
                    <a:pt x="744" y="266"/>
                    <a:pt x="744" y="266"/>
                    <a:pt x="744" y="266"/>
                  </a:cubicBezTo>
                  <a:cubicBezTo>
                    <a:pt x="746" y="284"/>
                    <a:pt x="758" y="293"/>
                    <a:pt x="774" y="293"/>
                  </a:cubicBezTo>
                  <a:cubicBezTo>
                    <a:pt x="785" y="293"/>
                    <a:pt x="792" y="291"/>
                    <a:pt x="800" y="285"/>
                  </a:cubicBezTo>
                  <a:cubicBezTo>
                    <a:pt x="801" y="285"/>
                    <a:pt x="801" y="285"/>
                    <a:pt x="801" y="285"/>
                  </a:cubicBezTo>
                  <a:cubicBezTo>
                    <a:pt x="801" y="300"/>
                    <a:pt x="801" y="300"/>
                    <a:pt x="801" y="300"/>
                  </a:cubicBezTo>
                  <a:cubicBezTo>
                    <a:pt x="793" y="306"/>
                    <a:pt x="783" y="309"/>
                    <a:pt x="772" y="309"/>
                  </a:cubicBezTo>
                  <a:close/>
                  <a:moveTo>
                    <a:pt x="744" y="251"/>
                  </a:moveTo>
                  <a:cubicBezTo>
                    <a:pt x="791" y="251"/>
                    <a:pt x="791" y="251"/>
                    <a:pt x="791" y="251"/>
                  </a:cubicBezTo>
                  <a:cubicBezTo>
                    <a:pt x="790" y="237"/>
                    <a:pt x="783" y="227"/>
                    <a:pt x="769" y="227"/>
                  </a:cubicBezTo>
                  <a:cubicBezTo>
                    <a:pt x="756" y="227"/>
                    <a:pt x="747" y="237"/>
                    <a:pt x="744" y="2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71715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ate Turquoise Frame Divi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13" y="2571746"/>
            <a:ext cx="8228011" cy="576263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08014" y="3149201"/>
            <a:ext cx="8228011" cy="5334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3200"/>
            </a:lvl1pPr>
            <a:lvl2pPr marL="0" indent="0">
              <a:spcBef>
                <a:spcPts val="0"/>
              </a:spcBef>
              <a:buFontTx/>
              <a:buNone/>
              <a:defRPr sz="2000"/>
            </a:lvl2pPr>
            <a:lvl3pPr marL="0" indent="0">
              <a:spcBef>
                <a:spcPts val="0"/>
              </a:spcBef>
              <a:buFontTx/>
              <a:buNone/>
              <a:defRPr sz="2000"/>
            </a:lvl3pPr>
            <a:lvl4pPr marL="0" indent="0">
              <a:spcBef>
                <a:spcPts val="0"/>
              </a:spcBef>
              <a:buFontTx/>
              <a:buNone/>
              <a:defRPr sz="2000"/>
            </a:lvl4pPr>
            <a:lvl5pPr marL="0" indent="0">
              <a:spcBef>
                <a:spcPts val="0"/>
              </a:spcBef>
              <a:buFontTx/>
              <a:buNone/>
              <a:defRPr sz="2000"/>
            </a:lvl5pPr>
            <a:lvl6pPr marL="0" indent="0">
              <a:spcBef>
                <a:spcPts val="0"/>
              </a:spcBef>
              <a:buFontTx/>
              <a:buNone/>
              <a:defRPr sz="2000"/>
            </a:lvl6pPr>
            <a:lvl7pPr marL="0" indent="0">
              <a:spcBef>
                <a:spcPts val="0"/>
              </a:spcBef>
              <a:buFontTx/>
              <a:buNone/>
              <a:defRPr sz="2000"/>
            </a:lvl7pPr>
            <a:lvl8pPr marL="0" indent="0">
              <a:spcBef>
                <a:spcPts val="0"/>
              </a:spcBef>
              <a:buFontTx/>
              <a:buNone/>
              <a:defRPr sz="2000"/>
            </a:lvl8pPr>
            <a:lvl9pPr marL="0" indent="0">
              <a:spcBef>
                <a:spcPts val="0"/>
              </a:spcBef>
              <a:buFontTx/>
              <a:buNone/>
              <a:defRPr sz="2000"/>
            </a:lvl9pPr>
          </a:lstStyle>
          <a:p>
            <a:pPr lvl="0"/>
            <a:r>
              <a:rPr/>
              <a:t>Click to edit Master text styles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10272" y="6248401"/>
            <a:ext cx="969471" cy="390524"/>
            <a:chOff x="3578225" y="1146175"/>
            <a:chExt cx="5038725" cy="2111375"/>
          </a:xfrm>
          <a:solidFill>
            <a:srgbClr val="FFFFFF"/>
          </a:solidFill>
        </p:grpSpPr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3578225" y="1146175"/>
              <a:ext cx="1725613" cy="498475"/>
            </a:xfrm>
            <a:custGeom>
              <a:avLst/>
              <a:gdLst>
                <a:gd name="T0" fmla="*/ 0 w 1087"/>
                <a:gd name="T1" fmla="*/ 0 h 314"/>
                <a:gd name="T2" fmla="*/ 0 w 1087"/>
                <a:gd name="T3" fmla="*/ 314 h 314"/>
                <a:gd name="T4" fmla="*/ 0 w 1087"/>
                <a:gd name="T5" fmla="*/ 314 h 314"/>
                <a:gd name="T6" fmla="*/ 1087 w 1087"/>
                <a:gd name="T7" fmla="*/ 314 h 314"/>
                <a:gd name="T8" fmla="*/ 1087 w 1087"/>
                <a:gd name="T9" fmla="*/ 0 h 314"/>
                <a:gd name="T10" fmla="*/ 0 w 1087"/>
                <a:gd name="T11" fmla="*/ 0 h 314"/>
                <a:gd name="T12" fmla="*/ 1018 w 1087"/>
                <a:gd name="T13" fmla="*/ 245 h 314"/>
                <a:gd name="T14" fmla="*/ 69 w 1087"/>
                <a:gd name="T15" fmla="*/ 245 h 314"/>
                <a:gd name="T16" fmla="*/ 69 w 1087"/>
                <a:gd name="T17" fmla="*/ 69 h 314"/>
                <a:gd name="T18" fmla="*/ 1018 w 1087"/>
                <a:gd name="T19" fmla="*/ 69 h 314"/>
                <a:gd name="T20" fmla="*/ 1018 w 1087"/>
                <a:gd name="T21" fmla="*/ 245 h 314"/>
                <a:gd name="T22" fmla="*/ 1018 w 1087"/>
                <a:gd name="T23" fmla="*/ 245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7" h="314">
                  <a:moveTo>
                    <a:pt x="0" y="0"/>
                  </a:moveTo>
                  <a:lnTo>
                    <a:pt x="0" y="314"/>
                  </a:lnTo>
                  <a:lnTo>
                    <a:pt x="0" y="314"/>
                  </a:lnTo>
                  <a:lnTo>
                    <a:pt x="1087" y="314"/>
                  </a:lnTo>
                  <a:lnTo>
                    <a:pt x="1087" y="0"/>
                  </a:lnTo>
                  <a:lnTo>
                    <a:pt x="0" y="0"/>
                  </a:lnTo>
                  <a:close/>
                  <a:moveTo>
                    <a:pt x="1018" y="245"/>
                  </a:moveTo>
                  <a:lnTo>
                    <a:pt x="69" y="245"/>
                  </a:lnTo>
                  <a:lnTo>
                    <a:pt x="69" y="69"/>
                  </a:lnTo>
                  <a:lnTo>
                    <a:pt x="1018" y="69"/>
                  </a:lnTo>
                  <a:lnTo>
                    <a:pt x="1018" y="245"/>
                  </a:lnTo>
                  <a:lnTo>
                    <a:pt x="1018" y="2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/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3578225" y="1968500"/>
              <a:ext cx="5038725" cy="1289050"/>
            </a:xfrm>
            <a:custGeom>
              <a:avLst/>
              <a:gdLst>
                <a:gd name="T0" fmla="*/ 80 w 1341"/>
                <a:gd name="T1" fmla="*/ 52 h 342"/>
                <a:gd name="T2" fmla="*/ 29 w 1341"/>
                <a:gd name="T3" fmla="*/ 77 h 342"/>
                <a:gd name="T4" fmla="*/ 212 w 1341"/>
                <a:gd name="T5" fmla="*/ 93 h 342"/>
                <a:gd name="T6" fmla="*/ 174 w 1341"/>
                <a:gd name="T7" fmla="*/ 134 h 342"/>
                <a:gd name="T8" fmla="*/ 272 w 1341"/>
                <a:gd name="T9" fmla="*/ 132 h 342"/>
                <a:gd name="T10" fmla="*/ 276 w 1341"/>
                <a:gd name="T11" fmla="*/ 38 h 342"/>
                <a:gd name="T12" fmla="*/ 327 w 1341"/>
                <a:gd name="T13" fmla="*/ 132 h 342"/>
                <a:gd name="T14" fmla="*/ 398 w 1341"/>
                <a:gd name="T15" fmla="*/ 0 h 342"/>
                <a:gd name="T16" fmla="*/ 402 w 1341"/>
                <a:gd name="T17" fmla="*/ 134 h 342"/>
                <a:gd name="T18" fmla="*/ 448 w 1341"/>
                <a:gd name="T19" fmla="*/ 93 h 342"/>
                <a:gd name="T20" fmla="*/ 448 w 1341"/>
                <a:gd name="T21" fmla="*/ 74 h 342"/>
                <a:gd name="T22" fmla="*/ 642 w 1341"/>
                <a:gd name="T23" fmla="*/ 60 h 342"/>
                <a:gd name="T24" fmla="*/ 642 w 1341"/>
                <a:gd name="T25" fmla="*/ 131 h 342"/>
                <a:gd name="T26" fmla="*/ 570 w 1341"/>
                <a:gd name="T27" fmla="*/ 111 h 342"/>
                <a:gd name="T28" fmla="*/ 530 w 1341"/>
                <a:gd name="T29" fmla="*/ 60 h 342"/>
                <a:gd name="T30" fmla="*/ 558 w 1341"/>
                <a:gd name="T31" fmla="*/ 38 h 342"/>
                <a:gd name="T32" fmla="*/ 738 w 1341"/>
                <a:gd name="T33" fmla="*/ 89 h 342"/>
                <a:gd name="T34" fmla="*/ 787 w 1341"/>
                <a:gd name="T35" fmla="*/ 45 h 342"/>
                <a:gd name="T36" fmla="*/ 736 w 1341"/>
                <a:gd name="T37" fmla="*/ 65 h 342"/>
                <a:gd name="T38" fmla="*/ 848 w 1341"/>
                <a:gd name="T39" fmla="*/ 73 h 342"/>
                <a:gd name="T40" fmla="*/ 876 w 1341"/>
                <a:gd name="T41" fmla="*/ 73 h 342"/>
                <a:gd name="T42" fmla="*/ 833 w 1341"/>
                <a:gd name="T43" fmla="*/ 91 h 342"/>
                <a:gd name="T44" fmla="*/ 965 w 1341"/>
                <a:gd name="T45" fmla="*/ 43 h 342"/>
                <a:gd name="T46" fmla="*/ 964 w 1341"/>
                <a:gd name="T47" fmla="*/ 103 h 342"/>
                <a:gd name="T48" fmla="*/ 1010 w 1341"/>
                <a:gd name="T49" fmla="*/ 132 h 342"/>
                <a:gd name="T50" fmla="*/ 1070 w 1341"/>
                <a:gd name="T51" fmla="*/ 38 h 342"/>
                <a:gd name="T52" fmla="*/ 1010 w 1341"/>
                <a:gd name="T53" fmla="*/ 89 h 342"/>
                <a:gd name="T54" fmla="*/ 1133 w 1341"/>
                <a:gd name="T55" fmla="*/ 73 h 342"/>
                <a:gd name="T56" fmla="*/ 1160 w 1341"/>
                <a:gd name="T57" fmla="*/ 73 h 342"/>
                <a:gd name="T58" fmla="*/ 1117 w 1341"/>
                <a:gd name="T59" fmla="*/ 91 h 342"/>
                <a:gd name="T60" fmla="*/ 1239 w 1341"/>
                <a:gd name="T61" fmla="*/ 39 h 342"/>
                <a:gd name="T62" fmla="*/ 1180 w 1341"/>
                <a:gd name="T63" fmla="*/ 132 h 342"/>
                <a:gd name="T64" fmla="*/ 1246 w 1341"/>
                <a:gd name="T65" fmla="*/ 85 h 342"/>
                <a:gd name="T66" fmla="*/ 1314 w 1341"/>
                <a:gd name="T67" fmla="*/ 132 h 342"/>
                <a:gd name="T68" fmla="*/ 1295 w 1341"/>
                <a:gd name="T69" fmla="*/ 110 h 342"/>
                <a:gd name="T70" fmla="*/ 18 w 1341"/>
                <a:gd name="T71" fmla="*/ 231 h 342"/>
                <a:gd name="T72" fmla="*/ 81 w 1341"/>
                <a:gd name="T73" fmla="*/ 307 h 342"/>
                <a:gd name="T74" fmla="*/ 164 w 1341"/>
                <a:gd name="T75" fmla="*/ 307 h 342"/>
                <a:gd name="T76" fmla="*/ 103 w 1341"/>
                <a:gd name="T77" fmla="*/ 214 h 342"/>
                <a:gd name="T78" fmla="*/ 252 w 1341"/>
                <a:gd name="T79" fmla="*/ 229 h 342"/>
                <a:gd name="T80" fmla="*/ 252 w 1341"/>
                <a:gd name="T81" fmla="*/ 307 h 342"/>
                <a:gd name="T82" fmla="*/ 211 w 1341"/>
                <a:gd name="T83" fmla="*/ 214 h 342"/>
                <a:gd name="T84" fmla="*/ 305 w 1341"/>
                <a:gd name="T85" fmla="*/ 212 h 342"/>
                <a:gd name="T86" fmla="*/ 338 w 1341"/>
                <a:gd name="T87" fmla="*/ 285 h 342"/>
                <a:gd name="T88" fmla="*/ 281 w 1341"/>
                <a:gd name="T89" fmla="*/ 251 h 342"/>
                <a:gd name="T90" fmla="*/ 403 w 1341"/>
                <a:gd name="T91" fmla="*/ 229 h 342"/>
                <a:gd name="T92" fmla="*/ 382 w 1341"/>
                <a:gd name="T93" fmla="*/ 228 h 342"/>
                <a:gd name="T94" fmla="*/ 430 w 1341"/>
                <a:gd name="T95" fmla="*/ 342 h 342"/>
                <a:gd name="T96" fmla="*/ 498 w 1341"/>
                <a:gd name="T97" fmla="*/ 260 h 342"/>
                <a:gd name="T98" fmla="*/ 577 w 1341"/>
                <a:gd name="T99" fmla="*/ 212 h 342"/>
                <a:gd name="T100" fmla="*/ 554 w 1341"/>
                <a:gd name="T101" fmla="*/ 307 h 342"/>
                <a:gd name="T102" fmla="*/ 623 w 1341"/>
                <a:gd name="T103" fmla="*/ 187 h 342"/>
                <a:gd name="T104" fmla="*/ 621 w 1341"/>
                <a:gd name="T105" fmla="*/ 307 h 342"/>
                <a:gd name="T106" fmla="*/ 644 w 1341"/>
                <a:gd name="T107" fmla="*/ 300 h 342"/>
                <a:gd name="T108" fmla="*/ 644 w 1341"/>
                <a:gd name="T109" fmla="*/ 240 h 342"/>
                <a:gd name="T110" fmla="*/ 661 w 1341"/>
                <a:gd name="T111" fmla="*/ 238 h 342"/>
                <a:gd name="T112" fmla="*/ 807 w 1341"/>
                <a:gd name="T113" fmla="*/ 266 h 342"/>
                <a:gd name="T114" fmla="*/ 772 w 1341"/>
                <a:gd name="T115" fmla="*/ 309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41" h="342">
                  <a:moveTo>
                    <a:pt x="29" y="132"/>
                  </a:moveTo>
                  <a:cubicBezTo>
                    <a:pt x="0" y="132"/>
                    <a:pt x="0" y="132"/>
                    <a:pt x="0" y="1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80" y="52"/>
                    <a:pt x="80" y="52"/>
                    <a:pt x="80" y="52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132"/>
                    <a:pt x="109" y="132"/>
                    <a:pt x="109" y="132"/>
                  </a:cubicBezTo>
                  <a:cubicBezTo>
                    <a:pt x="80" y="132"/>
                    <a:pt x="80" y="132"/>
                    <a:pt x="80" y="132"/>
                  </a:cubicBezTo>
                  <a:cubicBezTo>
                    <a:pt x="80" y="77"/>
                    <a:pt x="80" y="77"/>
                    <a:pt x="80" y="77"/>
                  </a:cubicBezTo>
                  <a:cubicBezTo>
                    <a:pt x="29" y="77"/>
                    <a:pt x="29" y="77"/>
                    <a:pt x="29" y="77"/>
                  </a:cubicBezTo>
                  <a:lnTo>
                    <a:pt x="29" y="132"/>
                  </a:lnTo>
                  <a:close/>
                  <a:moveTo>
                    <a:pt x="174" y="134"/>
                  </a:moveTo>
                  <a:cubicBezTo>
                    <a:pt x="145" y="134"/>
                    <a:pt x="125" y="116"/>
                    <a:pt x="125" y="85"/>
                  </a:cubicBezTo>
                  <a:cubicBezTo>
                    <a:pt x="125" y="56"/>
                    <a:pt x="144" y="36"/>
                    <a:pt x="170" y="36"/>
                  </a:cubicBezTo>
                  <a:cubicBezTo>
                    <a:pt x="198" y="36"/>
                    <a:pt x="212" y="55"/>
                    <a:pt x="212" y="83"/>
                  </a:cubicBezTo>
                  <a:cubicBezTo>
                    <a:pt x="212" y="93"/>
                    <a:pt x="212" y="93"/>
                    <a:pt x="212" y="93"/>
                  </a:cubicBezTo>
                  <a:cubicBezTo>
                    <a:pt x="152" y="93"/>
                    <a:pt x="152" y="93"/>
                    <a:pt x="152" y="93"/>
                  </a:cubicBezTo>
                  <a:cubicBezTo>
                    <a:pt x="155" y="108"/>
                    <a:pt x="167" y="112"/>
                    <a:pt x="178" y="112"/>
                  </a:cubicBezTo>
                  <a:cubicBezTo>
                    <a:pt x="188" y="112"/>
                    <a:pt x="195" y="110"/>
                    <a:pt x="204" y="104"/>
                  </a:cubicBezTo>
                  <a:cubicBezTo>
                    <a:pt x="205" y="104"/>
                    <a:pt x="205" y="104"/>
                    <a:pt x="205" y="104"/>
                  </a:cubicBezTo>
                  <a:cubicBezTo>
                    <a:pt x="205" y="126"/>
                    <a:pt x="205" y="126"/>
                    <a:pt x="205" y="126"/>
                  </a:cubicBezTo>
                  <a:cubicBezTo>
                    <a:pt x="198" y="131"/>
                    <a:pt x="187" y="134"/>
                    <a:pt x="174" y="134"/>
                  </a:cubicBezTo>
                  <a:close/>
                  <a:moveTo>
                    <a:pt x="152" y="74"/>
                  </a:moveTo>
                  <a:cubicBezTo>
                    <a:pt x="186" y="74"/>
                    <a:pt x="186" y="74"/>
                    <a:pt x="186" y="74"/>
                  </a:cubicBezTo>
                  <a:cubicBezTo>
                    <a:pt x="186" y="64"/>
                    <a:pt x="182" y="58"/>
                    <a:pt x="170" y="58"/>
                  </a:cubicBezTo>
                  <a:cubicBezTo>
                    <a:pt x="162" y="58"/>
                    <a:pt x="155" y="61"/>
                    <a:pt x="152" y="74"/>
                  </a:cubicBezTo>
                  <a:close/>
                  <a:moveTo>
                    <a:pt x="287" y="77"/>
                  </a:moveTo>
                  <a:cubicBezTo>
                    <a:pt x="272" y="132"/>
                    <a:pt x="272" y="132"/>
                    <a:pt x="272" y="132"/>
                  </a:cubicBezTo>
                  <a:cubicBezTo>
                    <a:pt x="247" y="132"/>
                    <a:pt x="247" y="132"/>
                    <a:pt x="247" y="132"/>
                  </a:cubicBezTo>
                  <a:cubicBezTo>
                    <a:pt x="218" y="39"/>
                    <a:pt x="218" y="39"/>
                    <a:pt x="218" y="39"/>
                  </a:cubicBezTo>
                  <a:cubicBezTo>
                    <a:pt x="218" y="38"/>
                    <a:pt x="218" y="38"/>
                    <a:pt x="218" y="38"/>
                  </a:cubicBezTo>
                  <a:cubicBezTo>
                    <a:pt x="246" y="38"/>
                    <a:pt x="246" y="38"/>
                    <a:pt x="246" y="38"/>
                  </a:cubicBezTo>
                  <a:cubicBezTo>
                    <a:pt x="261" y="93"/>
                    <a:pt x="261" y="93"/>
                    <a:pt x="261" y="93"/>
                  </a:cubicBezTo>
                  <a:cubicBezTo>
                    <a:pt x="276" y="38"/>
                    <a:pt x="276" y="38"/>
                    <a:pt x="276" y="38"/>
                  </a:cubicBezTo>
                  <a:cubicBezTo>
                    <a:pt x="298" y="38"/>
                    <a:pt x="298" y="38"/>
                    <a:pt x="298" y="38"/>
                  </a:cubicBezTo>
                  <a:cubicBezTo>
                    <a:pt x="313" y="93"/>
                    <a:pt x="313" y="93"/>
                    <a:pt x="313" y="93"/>
                  </a:cubicBezTo>
                  <a:cubicBezTo>
                    <a:pt x="329" y="38"/>
                    <a:pt x="329" y="38"/>
                    <a:pt x="329" y="38"/>
                  </a:cubicBezTo>
                  <a:cubicBezTo>
                    <a:pt x="355" y="38"/>
                    <a:pt x="355" y="38"/>
                    <a:pt x="355" y="38"/>
                  </a:cubicBezTo>
                  <a:cubicBezTo>
                    <a:pt x="355" y="39"/>
                    <a:pt x="355" y="39"/>
                    <a:pt x="355" y="39"/>
                  </a:cubicBezTo>
                  <a:cubicBezTo>
                    <a:pt x="327" y="132"/>
                    <a:pt x="327" y="132"/>
                    <a:pt x="327" y="132"/>
                  </a:cubicBezTo>
                  <a:cubicBezTo>
                    <a:pt x="302" y="132"/>
                    <a:pt x="302" y="132"/>
                    <a:pt x="302" y="132"/>
                  </a:cubicBezTo>
                  <a:lnTo>
                    <a:pt x="287" y="77"/>
                  </a:lnTo>
                  <a:close/>
                  <a:moveTo>
                    <a:pt x="402" y="134"/>
                  </a:moveTo>
                  <a:cubicBezTo>
                    <a:pt x="379" y="134"/>
                    <a:pt x="370" y="125"/>
                    <a:pt x="370" y="104"/>
                  </a:cubicBezTo>
                  <a:cubicBezTo>
                    <a:pt x="370" y="0"/>
                    <a:pt x="370" y="0"/>
                    <a:pt x="370" y="0"/>
                  </a:cubicBezTo>
                  <a:cubicBezTo>
                    <a:pt x="398" y="0"/>
                    <a:pt x="398" y="0"/>
                    <a:pt x="398" y="0"/>
                  </a:cubicBezTo>
                  <a:cubicBezTo>
                    <a:pt x="398" y="102"/>
                    <a:pt x="398" y="102"/>
                    <a:pt x="398" y="102"/>
                  </a:cubicBezTo>
                  <a:cubicBezTo>
                    <a:pt x="398" y="108"/>
                    <a:pt x="400" y="111"/>
                    <a:pt x="406" y="111"/>
                  </a:cubicBezTo>
                  <a:cubicBezTo>
                    <a:pt x="408" y="111"/>
                    <a:pt x="410" y="110"/>
                    <a:pt x="412" y="109"/>
                  </a:cubicBezTo>
                  <a:cubicBezTo>
                    <a:pt x="413" y="109"/>
                    <a:pt x="413" y="109"/>
                    <a:pt x="413" y="109"/>
                  </a:cubicBezTo>
                  <a:cubicBezTo>
                    <a:pt x="413" y="132"/>
                    <a:pt x="413" y="132"/>
                    <a:pt x="413" y="132"/>
                  </a:cubicBezTo>
                  <a:cubicBezTo>
                    <a:pt x="410" y="133"/>
                    <a:pt x="406" y="134"/>
                    <a:pt x="402" y="134"/>
                  </a:cubicBezTo>
                  <a:close/>
                  <a:moveTo>
                    <a:pt x="469" y="134"/>
                  </a:moveTo>
                  <a:cubicBezTo>
                    <a:pt x="440" y="134"/>
                    <a:pt x="420" y="116"/>
                    <a:pt x="420" y="85"/>
                  </a:cubicBezTo>
                  <a:cubicBezTo>
                    <a:pt x="420" y="56"/>
                    <a:pt x="440" y="36"/>
                    <a:pt x="465" y="36"/>
                  </a:cubicBezTo>
                  <a:cubicBezTo>
                    <a:pt x="494" y="36"/>
                    <a:pt x="507" y="55"/>
                    <a:pt x="507" y="83"/>
                  </a:cubicBezTo>
                  <a:cubicBezTo>
                    <a:pt x="507" y="93"/>
                    <a:pt x="507" y="93"/>
                    <a:pt x="507" y="93"/>
                  </a:cubicBezTo>
                  <a:cubicBezTo>
                    <a:pt x="448" y="93"/>
                    <a:pt x="448" y="93"/>
                    <a:pt x="448" y="93"/>
                  </a:cubicBezTo>
                  <a:cubicBezTo>
                    <a:pt x="451" y="108"/>
                    <a:pt x="462" y="112"/>
                    <a:pt x="474" y="112"/>
                  </a:cubicBezTo>
                  <a:cubicBezTo>
                    <a:pt x="484" y="112"/>
                    <a:pt x="491" y="110"/>
                    <a:pt x="500" y="104"/>
                  </a:cubicBezTo>
                  <a:cubicBezTo>
                    <a:pt x="501" y="104"/>
                    <a:pt x="501" y="104"/>
                    <a:pt x="501" y="104"/>
                  </a:cubicBezTo>
                  <a:cubicBezTo>
                    <a:pt x="501" y="126"/>
                    <a:pt x="501" y="126"/>
                    <a:pt x="501" y="126"/>
                  </a:cubicBezTo>
                  <a:cubicBezTo>
                    <a:pt x="493" y="131"/>
                    <a:pt x="482" y="134"/>
                    <a:pt x="469" y="134"/>
                  </a:cubicBezTo>
                  <a:close/>
                  <a:moveTo>
                    <a:pt x="448" y="74"/>
                  </a:moveTo>
                  <a:cubicBezTo>
                    <a:pt x="482" y="74"/>
                    <a:pt x="482" y="74"/>
                    <a:pt x="482" y="74"/>
                  </a:cubicBezTo>
                  <a:cubicBezTo>
                    <a:pt x="481" y="64"/>
                    <a:pt x="477" y="58"/>
                    <a:pt x="466" y="58"/>
                  </a:cubicBezTo>
                  <a:cubicBezTo>
                    <a:pt x="457" y="58"/>
                    <a:pt x="450" y="61"/>
                    <a:pt x="448" y="74"/>
                  </a:cubicBezTo>
                  <a:close/>
                  <a:moveTo>
                    <a:pt x="622" y="38"/>
                  </a:moveTo>
                  <a:cubicBezTo>
                    <a:pt x="642" y="38"/>
                    <a:pt x="642" y="38"/>
                    <a:pt x="642" y="38"/>
                  </a:cubicBezTo>
                  <a:cubicBezTo>
                    <a:pt x="642" y="60"/>
                    <a:pt x="642" y="60"/>
                    <a:pt x="642" y="60"/>
                  </a:cubicBezTo>
                  <a:cubicBezTo>
                    <a:pt x="622" y="60"/>
                    <a:pt x="622" y="60"/>
                    <a:pt x="622" y="60"/>
                  </a:cubicBezTo>
                  <a:cubicBezTo>
                    <a:pt x="622" y="99"/>
                    <a:pt x="622" y="99"/>
                    <a:pt x="622" y="99"/>
                  </a:cubicBezTo>
                  <a:cubicBezTo>
                    <a:pt x="622" y="107"/>
                    <a:pt x="625" y="111"/>
                    <a:pt x="633" y="111"/>
                  </a:cubicBezTo>
                  <a:cubicBezTo>
                    <a:pt x="636" y="111"/>
                    <a:pt x="639" y="110"/>
                    <a:pt x="642" y="109"/>
                  </a:cubicBezTo>
                  <a:cubicBezTo>
                    <a:pt x="642" y="109"/>
                    <a:pt x="642" y="109"/>
                    <a:pt x="642" y="109"/>
                  </a:cubicBezTo>
                  <a:cubicBezTo>
                    <a:pt x="642" y="131"/>
                    <a:pt x="642" y="131"/>
                    <a:pt x="642" y="131"/>
                  </a:cubicBezTo>
                  <a:cubicBezTo>
                    <a:pt x="639" y="132"/>
                    <a:pt x="633" y="134"/>
                    <a:pt x="625" y="134"/>
                  </a:cubicBezTo>
                  <a:cubicBezTo>
                    <a:pt x="603" y="134"/>
                    <a:pt x="594" y="124"/>
                    <a:pt x="594" y="100"/>
                  </a:cubicBezTo>
                  <a:cubicBezTo>
                    <a:pt x="594" y="60"/>
                    <a:pt x="594" y="60"/>
                    <a:pt x="594" y="60"/>
                  </a:cubicBezTo>
                  <a:cubicBezTo>
                    <a:pt x="558" y="60"/>
                    <a:pt x="558" y="60"/>
                    <a:pt x="558" y="60"/>
                  </a:cubicBezTo>
                  <a:cubicBezTo>
                    <a:pt x="558" y="99"/>
                    <a:pt x="558" y="99"/>
                    <a:pt x="558" y="99"/>
                  </a:cubicBezTo>
                  <a:cubicBezTo>
                    <a:pt x="558" y="107"/>
                    <a:pt x="561" y="111"/>
                    <a:pt x="570" y="111"/>
                  </a:cubicBezTo>
                  <a:cubicBezTo>
                    <a:pt x="572" y="111"/>
                    <a:pt x="575" y="110"/>
                    <a:pt x="578" y="109"/>
                  </a:cubicBezTo>
                  <a:cubicBezTo>
                    <a:pt x="579" y="109"/>
                    <a:pt x="579" y="109"/>
                    <a:pt x="579" y="109"/>
                  </a:cubicBezTo>
                  <a:cubicBezTo>
                    <a:pt x="579" y="131"/>
                    <a:pt x="579" y="131"/>
                    <a:pt x="579" y="131"/>
                  </a:cubicBezTo>
                  <a:cubicBezTo>
                    <a:pt x="575" y="132"/>
                    <a:pt x="570" y="134"/>
                    <a:pt x="562" y="134"/>
                  </a:cubicBezTo>
                  <a:cubicBezTo>
                    <a:pt x="539" y="134"/>
                    <a:pt x="530" y="124"/>
                    <a:pt x="530" y="100"/>
                  </a:cubicBezTo>
                  <a:cubicBezTo>
                    <a:pt x="530" y="60"/>
                    <a:pt x="530" y="60"/>
                    <a:pt x="530" y="60"/>
                  </a:cubicBezTo>
                  <a:cubicBezTo>
                    <a:pt x="516" y="60"/>
                    <a:pt x="516" y="60"/>
                    <a:pt x="516" y="60"/>
                  </a:cubicBezTo>
                  <a:cubicBezTo>
                    <a:pt x="516" y="38"/>
                    <a:pt x="516" y="38"/>
                    <a:pt x="516" y="38"/>
                  </a:cubicBezTo>
                  <a:cubicBezTo>
                    <a:pt x="530" y="38"/>
                    <a:pt x="530" y="38"/>
                    <a:pt x="530" y="38"/>
                  </a:cubicBezTo>
                  <a:cubicBezTo>
                    <a:pt x="530" y="12"/>
                    <a:pt x="530" y="12"/>
                    <a:pt x="530" y="12"/>
                  </a:cubicBezTo>
                  <a:cubicBezTo>
                    <a:pt x="558" y="12"/>
                    <a:pt x="558" y="12"/>
                    <a:pt x="558" y="12"/>
                  </a:cubicBezTo>
                  <a:cubicBezTo>
                    <a:pt x="558" y="38"/>
                    <a:pt x="558" y="38"/>
                    <a:pt x="558" y="38"/>
                  </a:cubicBezTo>
                  <a:cubicBezTo>
                    <a:pt x="594" y="38"/>
                    <a:pt x="594" y="38"/>
                    <a:pt x="594" y="38"/>
                  </a:cubicBezTo>
                  <a:cubicBezTo>
                    <a:pt x="594" y="12"/>
                    <a:pt x="594" y="12"/>
                    <a:pt x="594" y="12"/>
                  </a:cubicBezTo>
                  <a:cubicBezTo>
                    <a:pt x="622" y="12"/>
                    <a:pt x="622" y="12"/>
                    <a:pt x="622" y="12"/>
                  </a:cubicBezTo>
                  <a:cubicBezTo>
                    <a:pt x="622" y="38"/>
                    <a:pt x="622" y="38"/>
                    <a:pt x="622" y="38"/>
                  </a:cubicBezTo>
                  <a:close/>
                  <a:moveTo>
                    <a:pt x="787" y="45"/>
                  </a:moveTo>
                  <a:cubicBezTo>
                    <a:pt x="787" y="73"/>
                    <a:pt x="768" y="89"/>
                    <a:pt x="738" y="89"/>
                  </a:cubicBezTo>
                  <a:cubicBezTo>
                    <a:pt x="718" y="89"/>
                    <a:pt x="718" y="89"/>
                    <a:pt x="718" y="89"/>
                  </a:cubicBezTo>
                  <a:cubicBezTo>
                    <a:pt x="718" y="132"/>
                    <a:pt x="718" y="132"/>
                    <a:pt x="718" y="132"/>
                  </a:cubicBezTo>
                  <a:cubicBezTo>
                    <a:pt x="689" y="132"/>
                    <a:pt x="689" y="132"/>
                    <a:pt x="689" y="132"/>
                  </a:cubicBezTo>
                  <a:cubicBezTo>
                    <a:pt x="689" y="0"/>
                    <a:pt x="689" y="0"/>
                    <a:pt x="689" y="0"/>
                  </a:cubicBezTo>
                  <a:cubicBezTo>
                    <a:pt x="738" y="0"/>
                    <a:pt x="738" y="0"/>
                    <a:pt x="738" y="0"/>
                  </a:cubicBezTo>
                  <a:cubicBezTo>
                    <a:pt x="768" y="0"/>
                    <a:pt x="787" y="16"/>
                    <a:pt x="787" y="45"/>
                  </a:cubicBezTo>
                  <a:close/>
                  <a:moveTo>
                    <a:pt x="736" y="65"/>
                  </a:moveTo>
                  <a:cubicBezTo>
                    <a:pt x="751" y="65"/>
                    <a:pt x="758" y="57"/>
                    <a:pt x="758" y="45"/>
                  </a:cubicBezTo>
                  <a:cubicBezTo>
                    <a:pt x="758" y="33"/>
                    <a:pt x="751" y="24"/>
                    <a:pt x="736" y="24"/>
                  </a:cubicBezTo>
                  <a:cubicBezTo>
                    <a:pt x="718" y="24"/>
                    <a:pt x="718" y="24"/>
                    <a:pt x="718" y="24"/>
                  </a:cubicBezTo>
                  <a:cubicBezTo>
                    <a:pt x="718" y="65"/>
                    <a:pt x="718" y="65"/>
                    <a:pt x="718" y="65"/>
                  </a:cubicBezTo>
                  <a:lnTo>
                    <a:pt x="736" y="65"/>
                  </a:lnTo>
                  <a:close/>
                  <a:moveTo>
                    <a:pt x="849" y="123"/>
                  </a:moveTo>
                  <a:cubicBezTo>
                    <a:pt x="843" y="130"/>
                    <a:pt x="834" y="134"/>
                    <a:pt x="824" y="134"/>
                  </a:cubicBezTo>
                  <a:cubicBezTo>
                    <a:pt x="806" y="134"/>
                    <a:pt x="791" y="122"/>
                    <a:pt x="791" y="103"/>
                  </a:cubicBezTo>
                  <a:cubicBezTo>
                    <a:pt x="791" y="84"/>
                    <a:pt x="806" y="72"/>
                    <a:pt x="827" y="72"/>
                  </a:cubicBezTo>
                  <a:cubicBezTo>
                    <a:pt x="834" y="72"/>
                    <a:pt x="841" y="73"/>
                    <a:pt x="848" y="75"/>
                  </a:cubicBezTo>
                  <a:cubicBezTo>
                    <a:pt x="848" y="73"/>
                    <a:pt x="848" y="73"/>
                    <a:pt x="848" y="73"/>
                  </a:cubicBezTo>
                  <a:cubicBezTo>
                    <a:pt x="848" y="63"/>
                    <a:pt x="842" y="59"/>
                    <a:pt x="827" y="59"/>
                  </a:cubicBezTo>
                  <a:cubicBezTo>
                    <a:pt x="818" y="59"/>
                    <a:pt x="809" y="62"/>
                    <a:pt x="801" y="66"/>
                  </a:cubicBezTo>
                  <a:cubicBezTo>
                    <a:pt x="800" y="66"/>
                    <a:pt x="800" y="66"/>
                    <a:pt x="800" y="66"/>
                  </a:cubicBezTo>
                  <a:cubicBezTo>
                    <a:pt x="800" y="44"/>
                    <a:pt x="800" y="44"/>
                    <a:pt x="800" y="44"/>
                  </a:cubicBezTo>
                  <a:cubicBezTo>
                    <a:pt x="807" y="40"/>
                    <a:pt x="820" y="36"/>
                    <a:pt x="832" y="36"/>
                  </a:cubicBezTo>
                  <a:cubicBezTo>
                    <a:pt x="860" y="36"/>
                    <a:pt x="876" y="49"/>
                    <a:pt x="876" y="73"/>
                  </a:cubicBezTo>
                  <a:cubicBezTo>
                    <a:pt x="876" y="132"/>
                    <a:pt x="876" y="132"/>
                    <a:pt x="876" y="132"/>
                  </a:cubicBezTo>
                  <a:cubicBezTo>
                    <a:pt x="849" y="132"/>
                    <a:pt x="849" y="132"/>
                    <a:pt x="849" y="132"/>
                  </a:cubicBezTo>
                  <a:cubicBezTo>
                    <a:pt x="849" y="123"/>
                    <a:pt x="849" y="123"/>
                    <a:pt x="849" y="123"/>
                  </a:cubicBezTo>
                  <a:close/>
                  <a:moveTo>
                    <a:pt x="848" y="102"/>
                  </a:moveTo>
                  <a:cubicBezTo>
                    <a:pt x="848" y="94"/>
                    <a:pt x="848" y="94"/>
                    <a:pt x="848" y="94"/>
                  </a:cubicBezTo>
                  <a:cubicBezTo>
                    <a:pt x="844" y="92"/>
                    <a:pt x="838" y="91"/>
                    <a:pt x="833" y="91"/>
                  </a:cubicBezTo>
                  <a:cubicBezTo>
                    <a:pt x="823" y="91"/>
                    <a:pt x="818" y="95"/>
                    <a:pt x="818" y="102"/>
                  </a:cubicBezTo>
                  <a:cubicBezTo>
                    <a:pt x="818" y="110"/>
                    <a:pt x="823" y="113"/>
                    <a:pt x="832" y="113"/>
                  </a:cubicBezTo>
                  <a:cubicBezTo>
                    <a:pt x="839" y="113"/>
                    <a:pt x="845" y="109"/>
                    <a:pt x="848" y="102"/>
                  </a:cubicBezTo>
                  <a:close/>
                  <a:moveTo>
                    <a:pt x="890" y="85"/>
                  </a:moveTo>
                  <a:cubicBezTo>
                    <a:pt x="890" y="55"/>
                    <a:pt x="911" y="36"/>
                    <a:pt x="939" y="36"/>
                  </a:cubicBezTo>
                  <a:cubicBezTo>
                    <a:pt x="949" y="36"/>
                    <a:pt x="958" y="38"/>
                    <a:pt x="965" y="43"/>
                  </a:cubicBezTo>
                  <a:cubicBezTo>
                    <a:pt x="965" y="67"/>
                    <a:pt x="965" y="67"/>
                    <a:pt x="965" y="67"/>
                  </a:cubicBezTo>
                  <a:cubicBezTo>
                    <a:pt x="964" y="67"/>
                    <a:pt x="964" y="67"/>
                    <a:pt x="964" y="67"/>
                  </a:cubicBezTo>
                  <a:cubicBezTo>
                    <a:pt x="958" y="62"/>
                    <a:pt x="951" y="60"/>
                    <a:pt x="943" y="60"/>
                  </a:cubicBezTo>
                  <a:cubicBezTo>
                    <a:pt x="929" y="60"/>
                    <a:pt x="918" y="69"/>
                    <a:pt x="918" y="85"/>
                  </a:cubicBezTo>
                  <a:cubicBezTo>
                    <a:pt x="918" y="101"/>
                    <a:pt x="929" y="110"/>
                    <a:pt x="943" y="110"/>
                  </a:cubicBezTo>
                  <a:cubicBezTo>
                    <a:pt x="951" y="110"/>
                    <a:pt x="958" y="108"/>
                    <a:pt x="964" y="103"/>
                  </a:cubicBezTo>
                  <a:cubicBezTo>
                    <a:pt x="965" y="103"/>
                    <a:pt x="965" y="103"/>
                    <a:pt x="965" y="103"/>
                  </a:cubicBezTo>
                  <a:cubicBezTo>
                    <a:pt x="965" y="127"/>
                    <a:pt x="965" y="127"/>
                    <a:pt x="965" y="127"/>
                  </a:cubicBezTo>
                  <a:cubicBezTo>
                    <a:pt x="958" y="132"/>
                    <a:pt x="949" y="134"/>
                    <a:pt x="939" y="134"/>
                  </a:cubicBezTo>
                  <a:cubicBezTo>
                    <a:pt x="911" y="134"/>
                    <a:pt x="890" y="115"/>
                    <a:pt x="890" y="85"/>
                  </a:cubicBezTo>
                  <a:close/>
                  <a:moveTo>
                    <a:pt x="1010" y="89"/>
                  </a:moveTo>
                  <a:cubicBezTo>
                    <a:pt x="1010" y="132"/>
                    <a:pt x="1010" y="132"/>
                    <a:pt x="1010" y="132"/>
                  </a:cubicBezTo>
                  <a:cubicBezTo>
                    <a:pt x="983" y="132"/>
                    <a:pt x="983" y="132"/>
                    <a:pt x="983" y="132"/>
                  </a:cubicBezTo>
                  <a:cubicBezTo>
                    <a:pt x="983" y="0"/>
                    <a:pt x="983" y="0"/>
                    <a:pt x="983" y="0"/>
                  </a:cubicBezTo>
                  <a:cubicBezTo>
                    <a:pt x="1010" y="0"/>
                    <a:pt x="1010" y="0"/>
                    <a:pt x="1010" y="0"/>
                  </a:cubicBezTo>
                  <a:cubicBezTo>
                    <a:pt x="1010" y="75"/>
                    <a:pt x="1010" y="75"/>
                    <a:pt x="1010" y="75"/>
                  </a:cubicBezTo>
                  <a:cubicBezTo>
                    <a:pt x="1039" y="38"/>
                    <a:pt x="1039" y="38"/>
                    <a:pt x="1039" y="38"/>
                  </a:cubicBezTo>
                  <a:cubicBezTo>
                    <a:pt x="1070" y="38"/>
                    <a:pt x="1070" y="38"/>
                    <a:pt x="1070" y="38"/>
                  </a:cubicBezTo>
                  <a:cubicBezTo>
                    <a:pt x="1070" y="39"/>
                    <a:pt x="1070" y="39"/>
                    <a:pt x="1070" y="39"/>
                  </a:cubicBezTo>
                  <a:cubicBezTo>
                    <a:pt x="1036" y="82"/>
                    <a:pt x="1036" y="82"/>
                    <a:pt x="1036" y="82"/>
                  </a:cubicBezTo>
                  <a:cubicBezTo>
                    <a:pt x="1070" y="131"/>
                    <a:pt x="1070" y="131"/>
                    <a:pt x="1070" y="131"/>
                  </a:cubicBezTo>
                  <a:cubicBezTo>
                    <a:pt x="1070" y="132"/>
                    <a:pt x="1070" y="132"/>
                    <a:pt x="1070" y="132"/>
                  </a:cubicBezTo>
                  <a:cubicBezTo>
                    <a:pt x="1038" y="132"/>
                    <a:pt x="1038" y="132"/>
                    <a:pt x="1038" y="132"/>
                  </a:cubicBezTo>
                  <a:lnTo>
                    <a:pt x="1010" y="89"/>
                  </a:lnTo>
                  <a:close/>
                  <a:moveTo>
                    <a:pt x="1133" y="123"/>
                  </a:moveTo>
                  <a:cubicBezTo>
                    <a:pt x="1127" y="130"/>
                    <a:pt x="1118" y="134"/>
                    <a:pt x="1108" y="134"/>
                  </a:cubicBezTo>
                  <a:cubicBezTo>
                    <a:pt x="1090" y="134"/>
                    <a:pt x="1075" y="122"/>
                    <a:pt x="1075" y="103"/>
                  </a:cubicBezTo>
                  <a:cubicBezTo>
                    <a:pt x="1075" y="84"/>
                    <a:pt x="1090" y="72"/>
                    <a:pt x="1112" y="72"/>
                  </a:cubicBezTo>
                  <a:cubicBezTo>
                    <a:pt x="1118" y="72"/>
                    <a:pt x="1125" y="73"/>
                    <a:pt x="1133" y="75"/>
                  </a:cubicBezTo>
                  <a:cubicBezTo>
                    <a:pt x="1133" y="73"/>
                    <a:pt x="1133" y="73"/>
                    <a:pt x="1133" y="73"/>
                  </a:cubicBezTo>
                  <a:cubicBezTo>
                    <a:pt x="1133" y="63"/>
                    <a:pt x="1127" y="59"/>
                    <a:pt x="1112" y="59"/>
                  </a:cubicBezTo>
                  <a:cubicBezTo>
                    <a:pt x="1102" y="59"/>
                    <a:pt x="1093" y="62"/>
                    <a:pt x="1086" y="66"/>
                  </a:cubicBezTo>
                  <a:cubicBezTo>
                    <a:pt x="1084" y="66"/>
                    <a:pt x="1084" y="66"/>
                    <a:pt x="1084" y="66"/>
                  </a:cubicBezTo>
                  <a:cubicBezTo>
                    <a:pt x="1084" y="44"/>
                    <a:pt x="1084" y="44"/>
                    <a:pt x="1084" y="44"/>
                  </a:cubicBezTo>
                  <a:cubicBezTo>
                    <a:pt x="1092" y="40"/>
                    <a:pt x="1104" y="36"/>
                    <a:pt x="1117" y="36"/>
                  </a:cubicBezTo>
                  <a:cubicBezTo>
                    <a:pt x="1145" y="36"/>
                    <a:pt x="1160" y="49"/>
                    <a:pt x="1160" y="73"/>
                  </a:cubicBezTo>
                  <a:cubicBezTo>
                    <a:pt x="1160" y="132"/>
                    <a:pt x="1160" y="132"/>
                    <a:pt x="1160" y="132"/>
                  </a:cubicBezTo>
                  <a:cubicBezTo>
                    <a:pt x="1133" y="132"/>
                    <a:pt x="1133" y="132"/>
                    <a:pt x="1133" y="132"/>
                  </a:cubicBezTo>
                  <a:cubicBezTo>
                    <a:pt x="1133" y="123"/>
                    <a:pt x="1133" y="123"/>
                    <a:pt x="1133" y="123"/>
                  </a:cubicBezTo>
                  <a:close/>
                  <a:moveTo>
                    <a:pt x="1133" y="102"/>
                  </a:moveTo>
                  <a:cubicBezTo>
                    <a:pt x="1133" y="94"/>
                    <a:pt x="1133" y="94"/>
                    <a:pt x="1133" y="94"/>
                  </a:cubicBezTo>
                  <a:cubicBezTo>
                    <a:pt x="1128" y="92"/>
                    <a:pt x="1123" y="91"/>
                    <a:pt x="1117" y="91"/>
                  </a:cubicBezTo>
                  <a:cubicBezTo>
                    <a:pt x="1108" y="91"/>
                    <a:pt x="1103" y="95"/>
                    <a:pt x="1103" y="102"/>
                  </a:cubicBezTo>
                  <a:cubicBezTo>
                    <a:pt x="1103" y="110"/>
                    <a:pt x="1108" y="113"/>
                    <a:pt x="1116" y="113"/>
                  </a:cubicBezTo>
                  <a:cubicBezTo>
                    <a:pt x="1124" y="113"/>
                    <a:pt x="1130" y="109"/>
                    <a:pt x="1133" y="102"/>
                  </a:cubicBezTo>
                  <a:close/>
                  <a:moveTo>
                    <a:pt x="1207" y="53"/>
                  </a:moveTo>
                  <a:cubicBezTo>
                    <a:pt x="1212" y="43"/>
                    <a:pt x="1220" y="37"/>
                    <a:pt x="1230" y="37"/>
                  </a:cubicBezTo>
                  <a:cubicBezTo>
                    <a:pt x="1234" y="37"/>
                    <a:pt x="1238" y="38"/>
                    <a:pt x="1239" y="39"/>
                  </a:cubicBezTo>
                  <a:cubicBezTo>
                    <a:pt x="1239" y="65"/>
                    <a:pt x="1239" y="65"/>
                    <a:pt x="1239" y="65"/>
                  </a:cubicBezTo>
                  <a:cubicBezTo>
                    <a:pt x="1238" y="65"/>
                    <a:pt x="1238" y="65"/>
                    <a:pt x="1238" y="65"/>
                  </a:cubicBezTo>
                  <a:cubicBezTo>
                    <a:pt x="1235" y="64"/>
                    <a:pt x="1231" y="63"/>
                    <a:pt x="1226" y="63"/>
                  </a:cubicBezTo>
                  <a:cubicBezTo>
                    <a:pt x="1217" y="63"/>
                    <a:pt x="1210" y="68"/>
                    <a:pt x="1208" y="78"/>
                  </a:cubicBezTo>
                  <a:cubicBezTo>
                    <a:pt x="1208" y="132"/>
                    <a:pt x="1208" y="132"/>
                    <a:pt x="1208" y="132"/>
                  </a:cubicBezTo>
                  <a:cubicBezTo>
                    <a:pt x="1180" y="132"/>
                    <a:pt x="1180" y="132"/>
                    <a:pt x="1180" y="132"/>
                  </a:cubicBezTo>
                  <a:cubicBezTo>
                    <a:pt x="1180" y="38"/>
                    <a:pt x="1180" y="38"/>
                    <a:pt x="1180" y="38"/>
                  </a:cubicBezTo>
                  <a:cubicBezTo>
                    <a:pt x="1207" y="38"/>
                    <a:pt x="1207" y="38"/>
                    <a:pt x="1207" y="38"/>
                  </a:cubicBezTo>
                  <a:cubicBezTo>
                    <a:pt x="1207" y="53"/>
                    <a:pt x="1207" y="53"/>
                    <a:pt x="1207" y="53"/>
                  </a:cubicBezTo>
                  <a:close/>
                  <a:moveTo>
                    <a:pt x="1314" y="122"/>
                  </a:moveTo>
                  <a:cubicBezTo>
                    <a:pt x="1308" y="130"/>
                    <a:pt x="1298" y="134"/>
                    <a:pt x="1286" y="134"/>
                  </a:cubicBezTo>
                  <a:cubicBezTo>
                    <a:pt x="1262" y="134"/>
                    <a:pt x="1246" y="112"/>
                    <a:pt x="1246" y="85"/>
                  </a:cubicBezTo>
                  <a:cubicBezTo>
                    <a:pt x="1246" y="58"/>
                    <a:pt x="1262" y="36"/>
                    <a:pt x="1286" y="36"/>
                  </a:cubicBezTo>
                  <a:cubicBezTo>
                    <a:pt x="1298" y="36"/>
                    <a:pt x="1307" y="40"/>
                    <a:pt x="1313" y="47"/>
                  </a:cubicBezTo>
                  <a:cubicBezTo>
                    <a:pt x="1313" y="0"/>
                    <a:pt x="1313" y="0"/>
                    <a:pt x="1313" y="0"/>
                  </a:cubicBezTo>
                  <a:cubicBezTo>
                    <a:pt x="1341" y="0"/>
                    <a:pt x="1341" y="0"/>
                    <a:pt x="1341" y="0"/>
                  </a:cubicBezTo>
                  <a:cubicBezTo>
                    <a:pt x="1341" y="132"/>
                    <a:pt x="1341" y="132"/>
                    <a:pt x="1341" y="132"/>
                  </a:cubicBezTo>
                  <a:cubicBezTo>
                    <a:pt x="1314" y="132"/>
                    <a:pt x="1314" y="132"/>
                    <a:pt x="1314" y="132"/>
                  </a:cubicBezTo>
                  <a:cubicBezTo>
                    <a:pt x="1314" y="122"/>
                    <a:pt x="1314" y="122"/>
                    <a:pt x="1314" y="122"/>
                  </a:cubicBezTo>
                  <a:close/>
                  <a:moveTo>
                    <a:pt x="1313" y="100"/>
                  </a:moveTo>
                  <a:cubicBezTo>
                    <a:pt x="1313" y="70"/>
                    <a:pt x="1313" y="70"/>
                    <a:pt x="1313" y="70"/>
                  </a:cubicBezTo>
                  <a:cubicBezTo>
                    <a:pt x="1308" y="63"/>
                    <a:pt x="1302" y="60"/>
                    <a:pt x="1295" y="60"/>
                  </a:cubicBezTo>
                  <a:cubicBezTo>
                    <a:pt x="1283" y="60"/>
                    <a:pt x="1275" y="69"/>
                    <a:pt x="1275" y="85"/>
                  </a:cubicBezTo>
                  <a:cubicBezTo>
                    <a:pt x="1275" y="101"/>
                    <a:pt x="1283" y="110"/>
                    <a:pt x="1295" y="110"/>
                  </a:cubicBezTo>
                  <a:cubicBezTo>
                    <a:pt x="1302" y="110"/>
                    <a:pt x="1308" y="107"/>
                    <a:pt x="1313" y="100"/>
                  </a:cubicBezTo>
                  <a:close/>
                  <a:moveTo>
                    <a:pt x="0" y="175"/>
                  </a:moveTo>
                  <a:cubicBezTo>
                    <a:pt x="81" y="175"/>
                    <a:pt x="81" y="175"/>
                    <a:pt x="81" y="175"/>
                  </a:cubicBezTo>
                  <a:cubicBezTo>
                    <a:pt x="81" y="191"/>
                    <a:pt x="81" y="191"/>
                    <a:pt x="81" y="191"/>
                  </a:cubicBezTo>
                  <a:cubicBezTo>
                    <a:pt x="18" y="191"/>
                    <a:pt x="18" y="191"/>
                    <a:pt x="18" y="191"/>
                  </a:cubicBezTo>
                  <a:cubicBezTo>
                    <a:pt x="18" y="231"/>
                    <a:pt x="18" y="231"/>
                    <a:pt x="18" y="231"/>
                  </a:cubicBezTo>
                  <a:cubicBezTo>
                    <a:pt x="75" y="231"/>
                    <a:pt x="75" y="231"/>
                    <a:pt x="75" y="231"/>
                  </a:cubicBezTo>
                  <a:cubicBezTo>
                    <a:pt x="75" y="247"/>
                    <a:pt x="75" y="247"/>
                    <a:pt x="75" y="247"/>
                  </a:cubicBezTo>
                  <a:cubicBezTo>
                    <a:pt x="18" y="247"/>
                    <a:pt x="18" y="247"/>
                    <a:pt x="18" y="247"/>
                  </a:cubicBezTo>
                  <a:cubicBezTo>
                    <a:pt x="18" y="291"/>
                    <a:pt x="18" y="291"/>
                    <a:pt x="18" y="291"/>
                  </a:cubicBezTo>
                  <a:cubicBezTo>
                    <a:pt x="81" y="291"/>
                    <a:pt x="81" y="291"/>
                    <a:pt x="81" y="291"/>
                  </a:cubicBezTo>
                  <a:cubicBezTo>
                    <a:pt x="81" y="307"/>
                    <a:pt x="81" y="307"/>
                    <a:pt x="81" y="307"/>
                  </a:cubicBezTo>
                  <a:cubicBezTo>
                    <a:pt x="0" y="307"/>
                    <a:pt x="0" y="307"/>
                    <a:pt x="0" y="307"/>
                  </a:cubicBezTo>
                  <a:lnTo>
                    <a:pt x="0" y="175"/>
                  </a:lnTo>
                  <a:close/>
                  <a:moveTo>
                    <a:pt x="149" y="212"/>
                  </a:moveTo>
                  <a:cubicBezTo>
                    <a:pt x="169" y="212"/>
                    <a:pt x="181" y="226"/>
                    <a:pt x="181" y="248"/>
                  </a:cubicBezTo>
                  <a:cubicBezTo>
                    <a:pt x="181" y="307"/>
                    <a:pt x="181" y="307"/>
                    <a:pt x="181" y="307"/>
                  </a:cubicBezTo>
                  <a:cubicBezTo>
                    <a:pt x="164" y="307"/>
                    <a:pt x="164" y="307"/>
                    <a:pt x="164" y="307"/>
                  </a:cubicBezTo>
                  <a:cubicBezTo>
                    <a:pt x="164" y="249"/>
                    <a:pt x="164" y="249"/>
                    <a:pt x="164" y="249"/>
                  </a:cubicBezTo>
                  <a:cubicBezTo>
                    <a:pt x="164" y="237"/>
                    <a:pt x="157" y="228"/>
                    <a:pt x="144" y="228"/>
                  </a:cubicBezTo>
                  <a:cubicBezTo>
                    <a:pt x="133" y="228"/>
                    <a:pt x="124" y="235"/>
                    <a:pt x="121" y="245"/>
                  </a:cubicBezTo>
                  <a:cubicBezTo>
                    <a:pt x="121" y="307"/>
                    <a:pt x="121" y="307"/>
                    <a:pt x="121" y="307"/>
                  </a:cubicBezTo>
                  <a:cubicBezTo>
                    <a:pt x="103" y="307"/>
                    <a:pt x="103" y="307"/>
                    <a:pt x="103" y="307"/>
                  </a:cubicBezTo>
                  <a:cubicBezTo>
                    <a:pt x="103" y="214"/>
                    <a:pt x="103" y="214"/>
                    <a:pt x="103" y="214"/>
                  </a:cubicBezTo>
                  <a:cubicBezTo>
                    <a:pt x="121" y="214"/>
                    <a:pt x="121" y="214"/>
                    <a:pt x="121" y="214"/>
                  </a:cubicBezTo>
                  <a:cubicBezTo>
                    <a:pt x="121" y="227"/>
                    <a:pt x="121" y="227"/>
                    <a:pt x="121" y="227"/>
                  </a:cubicBezTo>
                  <a:cubicBezTo>
                    <a:pt x="126" y="219"/>
                    <a:pt x="136" y="212"/>
                    <a:pt x="149" y="212"/>
                  </a:cubicBezTo>
                  <a:close/>
                  <a:moveTo>
                    <a:pt x="228" y="214"/>
                  </a:moveTo>
                  <a:cubicBezTo>
                    <a:pt x="252" y="214"/>
                    <a:pt x="252" y="214"/>
                    <a:pt x="252" y="214"/>
                  </a:cubicBezTo>
                  <a:cubicBezTo>
                    <a:pt x="252" y="229"/>
                    <a:pt x="252" y="229"/>
                    <a:pt x="252" y="229"/>
                  </a:cubicBezTo>
                  <a:cubicBezTo>
                    <a:pt x="228" y="229"/>
                    <a:pt x="228" y="229"/>
                    <a:pt x="228" y="229"/>
                  </a:cubicBezTo>
                  <a:cubicBezTo>
                    <a:pt x="228" y="279"/>
                    <a:pt x="228" y="279"/>
                    <a:pt x="228" y="279"/>
                  </a:cubicBezTo>
                  <a:cubicBezTo>
                    <a:pt x="228" y="289"/>
                    <a:pt x="234" y="293"/>
                    <a:pt x="243" y="293"/>
                  </a:cubicBezTo>
                  <a:cubicBezTo>
                    <a:pt x="246" y="293"/>
                    <a:pt x="249" y="293"/>
                    <a:pt x="251" y="292"/>
                  </a:cubicBezTo>
                  <a:cubicBezTo>
                    <a:pt x="252" y="292"/>
                    <a:pt x="252" y="292"/>
                    <a:pt x="252" y="292"/>
                  </a:cubicBezTo>
                  <a:cubicBezTo>
                    <a:pt x="252" y="307"/>
                    <a:pt x="252" y="307"/>
                    <a:pt x="252" y="307"/>
                  </a:cubicBezTo>
                  <a:cubicBezTo>
                    <a:pt x="249" y="308"/>
                    <a:pt x="246" y="309"/>
                    <a:pt x="241" y="309"/>
                  </a:cubicBezTo>
                  <a:cubicBezTo>
                    <a:pt x="219" y="309"/>
                    <a:pt x="211" y="299"/>
                    <a:pt x="211" y="281"/>
                  </a:cubicBezTo>
                  <a:cubicBezTo>
                    <a:pt x="211" y="229"/>
                    <a:pt x="211" y="229"/>
                    <a:pt x="211" y="229"/>
                  </a:cubicBezTo>
                  <a:cubicBezTo>
                    <a:pt x="195" y="229"/>
                    <a:pt x="195" y="229"/>
                    <a:pt x="195" y="229"/>
                  </a:cubicBezTo>
                  <a:cubicBezTo>
                    <a:pt x="195" y="214"/>
                    <a:pt x="195" y="214"/>
                    <a:pt x="195" y="214"/>
                  </a:cubicBezTo>
                  <a:cubicBezTo>
                    <a:pt x="211" y="214"/>
                    <a:pt x="211" y="214"/>
                    <a:pt x="211" y="214"/>
                  </a:cubicBezTo>
                  <a:cubicBezTo>
                    <a:pt x="211" y="189"/>
                    <a:pt x="211" y="189"/>
                    <a:pt x="211" y="189"/>
                  </a:cubicBezTo>
                  <a:cubicBezTo>
                    <a:pt x="228" y="189"/>
                    <a:pt x="228" y="189"/>
                    <a:pt x="228" y="189"/>
                  </a:cubicBezTo>
                  <a:lnTo>
                    <a:pt x="228" y="214"/>
                  </a:lnTo>
                  <a:close/>
                  <a:moveTo>
                    <a:pt x="309" y="309"/>
                  </a:moveTo>
                  <a:cubicBezTo>
                    <a:pt x="282" y="309"/>
                    <a:pt x="263" y="290"/>
                    <a:pt x="263" y="261"/>
                  </a:cubicBezTo>
                  <a:cubicBezTo>
                    <a:pt x="263" y="232"/>
                    <a:pt x="280" y="212"/>
                    <a:pt x="305" y="212"/>
                  </a:cubicBezTo>
                  <a:cubicBezTo>
                    <a:pt x="331" y="212"/>
                    <a:pt x="344" y="230"/>
                    <a:pt x="344" y="258"/>
                  </a:cubicBezTo>
                  <a:cubicBezTo>
                    <a:pt x="344" y="266"/>
                    <a:pt x="344" y="266"/>
                    <a:pt x="344" y="266"/>
                  </a:cubicBezTo>
                  <a:cubicBezTo>
                    <a:pt x="281" y="266"/>
                    <a:pt x="281" y="266"/>
                    <a:pt x="281" y="266"/>
                  </a:cubicBezTo>
                  <a:cubicBezTo>
                    <a:pt x="282" y="284"/>
                    <a:pt x="295" y="293"/>
                    <a:pt x="311" y="293"/>
                  </a:cubicBezTo>
                  <a:cubicBezTo>
                    <a:pt x="321" y="293"/>
                    <a:pt x="329" y="291"/>
                    <a:pt x="337" y="285"/>
                  </a:cubicBezTo>
                  <a:cubicBezTo>
                    <a:pt x="338" y="285"/>
                    <a:pt x="338" y="285"/>
                    <a:pt x="338" y="285"/>
                  </a:cubicBezTo>
                  <a:cubicBezTo>
                    <a:pt x="338" y="300"/>
                    <a:pt x="338" y="300"/>
                    <a:pt x="338" y="300"/>
                  </a:cubicBezTo>
                  <a:cubicBezTo>
                    <a:pt x="330" y="306"/>
                    <a:pt x="320" y="309"/>
                    <a:pt x="309" y="309"/>
                  </a:cubicBezTo>
                  <a:close/>
                  <a:moveTo>
                    <a:pt x="281" y="251"/>
                  </a:moveTo>
                  <a:cubicBezTo>
                    <a:pt x="327" y="251"/>
                    <a:pt x="327" y="251"/>
                    <a:pt x="327" y="251"/>
                  </a:cubicBezTo>
                  <a:cubicBezTo>
                    <a:pt x="327" y="237"/>
                    <a:pt x="320" y="227"/>
                    <a:pt x="306" y="227"/>
                  </a:cubicBezTo>
                  <a:cubicBezTo>
                    <a:pt x="292" y="227"/>
                    <a:pt x="284" y="237"/>
                    <a:pt x="281" y="251"/>
                  </a:cubicBezTo>
                  <a:close/>
                  <a:moveTo>
                    <a:pt x="382" y="228"/>
                  </a:moveTo>
                  <a:cubicBezTo>
                    <a:pt x="386" y="218"/>
                    <a:pt x="395" y="212"/>
                    <a:pt x="405" y="212"/>
                  </a:cubicBezTo>
                  <a:cubicBezTo>
                    <a:pt x="409" y="212"/>
                    <a:pt x="413" y="213"/>
                    <a:pt x="414" y="214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1" y="230"/>
                    <a:pt x="407" y="229"/>
                    <a:pt x="403" y="229"/>
                  </a:cubicBezTo>
                  <a:cubicBezTo>
                    <a:pt x="393" y="229"/>
                    <a:pt x="385" y="236"/>
                    <a:pt x="382" y="246"/>
                  </a:cubicBezTo>
                  <a:cubicBezTo>
                    <a:pt x="382" y="307"/>
                    <a:pt x="382" y="307"/>
                    <a:pt x="382" y="307"/>
                  </a:cubicBezTo>
                  <a:cubicBezTo>
                    <a:pt x="365" y="307"/>
                    <a:pt x="365" y="307"/>
                    <a:pt x="365" y="307"/>
                  </a:cubicBezTo>
                  <a:cubicBezTo>
                    <a:pt x="365" y="214"/>
                    <a:pt x="365" y="214"/>
                    <a:pt x="365" y="214"/>
                  </a:cubicBezTo>
                  <a:cubicBezTo>
                    <a:pt x="382" y="214"/>
                    <a:pt x="382" y="214"/>
                    <a:pt x="382" y="214"/>
                  </a:cubicBezTo>
                  <a:cubicBezTo>
                    <a:pt x="382" y="228"/>
                    <a:pt x="382" y="228"/>
                    <a:pt x="382" y="228"/>
                  </a:cubicBezTo>
                  <a:close/>
                  <a:moveTo>
                    <a:pt x="474" y="212"/>
                  </a:moveTo>
                  <a:cubicBezTo>
                    <a:pt x="502" y="212"/>
                    <a:pt x="516" y="235"/>
                    <a:pt x="516" y="260"/>
                  </a:cubicBezTo>
                  <a:cubicBezTo>
                    <a:pt x="516" y="286"/>
                    <a:pt x="502" y="309"/>
                    <a:pt x="474" y="309"/>
                  </a:cubicBezTo>
                  <a:cubicBezTo>
                    <a:pt x="463" y="309"/>
                    <a:pt x="453" y="303"/>
                    <a:pt x="448" y="296"/>
                  </a:cubicBezTo>
                  <a:cubicBezTo>
                    <a:pt x="448" y="342"/>
                    <a:pt x="448" y="342"/>
                    <a:pt x="448" y="342"/>
                  </a:cubicBezTo>
                  <a:cubicBezTo>
                    <a:pt x="430" y="342"/>
                    <a:pt x="430" y="342"/>
                    <a:pt x="430" y="342"/>
                  </a:cubicBezTo>
                  <a:cubicBezTo>
                    <a:pt x="430" y="214"/>
                    <a:pt x="430" y="214"/>
                    <a:pt x="430" y="214"/>
                  </a:cubicBezTo>
                  <a:cubicBezTo>
                    <a:pt x="448" y="214"/>
                    <a:pt x="448" y="214"/>
                    <a:pt x="448" y="214"/>
                  </a:cubicBezTo>
                  <a:cubicBezTo>
                    <a:pt x="448" y="224"/>
                    <a:pt x="448" y="224"/>
                    <a:pt x="448" y="224"/>
                  </a:cubicBezTo>
                  <a:cubicBezTo>
                    <a:pt x="453" y="218"/>
                    <a:pt x="463" y="212"/>
                    <a:pt x="474" y="212"/>
                  </a:cubicBezTo>
                  <a:close/>
                  <a:moveTo>
                    <a:pt x="471" y="293"/>
                  </a:moveTo>
                  <a:cubicBezTo>
                    <a:pt x="488" y="293"/>
                    <a:pt x="498" y="279"/>
                    <a:pt x="498" y="260"/>
                  </a:cubicBezTo>
                  <a:cubicBezTo>
                    <a:pt x="498" y="242"/>
                    <a:pt x="488" y="228"/>
                    <a:pt x="471" y="228"/>
                  </a:cubicBezTo>
                  <a:cubicBezTo>
                    <a:pt x="461" y="228"/>
                    <a:pt x="453" y="233"/>
                    <a:pt x="448" y="243"/>
                  </a:cubicBezTo>
                  <a:cubicBezTo>
                    <a:pt x="448" y="278"/>
                    <a:pt x="448" y="278"/>
                    <a:pt x="448" y="278"/>
                  </a:cubicBezTo>
                  <a:cubicBezTo>
                    <a:pt x="453" y="287"/>
                    <a:pt x="461" y="293"/>
                    <a:pt x="471" y="293"/>
                  </a:cubicBezTo>
                  <a:close/>
                  <a:moveTo>
                    <a:pt x="554" y="228"/>
                  </a:moveTo>
                  <a:cubicBezTo>
                    <a:pt x="558" y="218"/>
                    <a:pt x="567" y="212"/>
                    <a:pt x="577" y="212"/>
                  </a:cubicBezTo>
                  <a:cubicBezTo>
                    <a:pt x="581" y="212"/>
                    <a:pt x="585" y="213"/>
                    <a:pt x="587" y="214"/>
                  </a:cubicBezTo>
                  <a:cubicBezTo>
                    <a:pt x="587" y="231"/>
                    <a:pt x="587" y="231"/>
                    <a:pt x="587" y="231"/>
                  </a:cubicBezTo>
                  <a:cubicBezTo>
                    <a:pt x="586" y="231"/>
                    <a:pt x="586" y="231"/>
                    <a:pt x="586" y="231"/>
                  </a:cubicBezTo>
                  <a:cubicBezTo>
                    <a:pt x="583" y="230"/>
                    <a:pt x="579" y="229"/>
                    <a:pt x="575" y="229"/>
                  </a:cubicBezTo>
                  <a:cubicBezTo>
                    <a:pt x="565" y="229"/>
                    <a:pt x="557" y="236"/>
                    <a:pt x="554" y="246"/>
                  </a:cubicBezTo>
                  <a:cubicBezTo>
                    <a:pt x="554" y="307"/>
                    <a:pt x="554" y="307"/>
                    <a:pt x="554" y="307"/>
                  </a:cubicBezTo>
                  <a:cubicBezTo>
                    <a:pt x="537" y="307"/>
                    <a:pt x="537" y="307"/>
                    <a:pt x="537" y="307"/>
                  </a:cubicBezTo>
                  <a:cubicBezTo>
                    <a:pt x="537" y="214"/>
                    <a:pt x="537" y="214"/>
                    <a:pt x="537" y="214"/>
                  </a:cubicBezTo>
                  <a:cubicBezTo>
                    <a:pt x="554" y="214"/>
                    <a:pt x="554" y="214"/>
                    <a:pt x="554" y="214"/>
                  </a:cubicBezTo>
                  <a:cubicBezTo>
                    <a:pt x="554" y="228"/>
                    <a:pt x="554" y="228"/>
                    <a:pt x="554" y="228"/>
                  </a:cubicBezTo>
                  <a:close/>
                  <a:moveTo>
                    <a:pt x="612" y="176"/>
                  </a:moveTo>
                  <a:cubicBezTo>
                    <a:pt x="618" y="176"/>
                    <a:pt x="623" y="181"/>
                    <a:pt x="623" y="187"/>
                  </a:cubicBezTo>
                  <a:cubicBezTo>
                    <a:pt x="623" y="193"/>
                    <a:pt x="618" y="198"/>
                    <a:pt x="612" y="198"/>
                  </a:cubicBezTo>
                  <a:cubicBezTo>
                    <a:pt x="606" y="198"/>
                    <a:pt x="601" y="193"/>
                    <a:pt x="601" y="187"/>
                  </a:cubicBezTo>
                  <a:cubicBezTo>
                    <a:pt x="601" y="181"/>
                    <a:pt x="606" y="176"/>
                    <a:pt x="612" y="176"/>
                  </a:cubicBezTo>
                  <a:close/>
                  <a:moveTo>
                    <a:pt x="603" y="214"/>
                  </a:moveTo>
                  <a:cubicBezTo>
                    <a:pt x="621" y="214"/>
                    <a:pt x="621" y="214"/>
                    <a:pt x="621" y="214"/>
                  </a:cubicBezTo>
                  <a:cubicBezTo>
                    <a:pt x="621" y="307"/>
                    <a:pt x="621" y="307"/>
                    <a:pt x="621" y="307"/>
                  </a:cubicBezTo>
                  <a:cubicBezTo>
                    <a:pt x="603" y="307"/>
                    <a:pt x="603" y="307"/>
                    <a:pt x="603" y="307"/>
                  </a:cubicBezTo>
                  <a:lnTo>
                    <a:pt x="603" y="214"/>
                  </a:lnTo>
                  <a:close/>
                  <a:moveTo>
                    <a:pt x="683" y="252"/>
                  </a:moveTo>
                  <a:cubicBezTo>
                    <a:pt x="696" y="257"/>
                    <a:pt x="711" y="262"/>
                    <a:pt x="711" y="280"/>
                  </a:cubicBezTo>
                  <a:cubicBezTo>
                    <a:pt x="711" y="299"/>
                    <a:pt x="696" y="309"/>
                    <a:pt x="675" y="309"/>
                  </a:cubicBezTo>
                  <a:cubicBezTo>
                    <a:pt x="663" y="309"/>
                    <a:pt x="651" y="306"/>
                    <a:pt x="644" y="300"/>
                  </a:cubicBezTo>
                  <a:cubicBezTo>
                    <a:pt x="644" y="283"/>
                    <a:pt x="644" y="283"/>
                    <a:pt x="644" y="283"/>
                  </a:cubicBezTo>
                  <a:cubicBezTo>
                    <a:pt x="645" y="283"/>
                    <a:pt x="645" y="283"/>
                    <a:pt x="645" y="283"/>
                  </a:cubicBezTo>
                  <a:cubicBezTo>
                    <a:pt x="653" y="291"/>
                    <a:pt x="664" y="294"/>
                    <a:pt x="675" y="294"/>
                  </a:cubicBezTo>
                  <a:cubicBezTo>
                    <a:pt x="685" y="294"/>
                    <a:pt x="694" y="290"/>
                    <a:pt x="694" y="282"/>
                  </a:cubicBezTo>
                  <a:cubicBezTo>
                    <a:pt x="694" y="274"/>
                    <a:pt x="687" y="272"/>
                    <a:pt x="672" y="267"/>
                  </a:cubicBezTo>
                  <a:cubicBezTo>
                    <a:pt x="659" y="263"/>
                    <a:pt x="644" y="258"/>
                    <a:pt x="644" y="240"/>
                  </a:cubicBezTo>
                  <a:cubicBezTo>
                    <a:pt x="644" y="223"/>
                    <a:pt x="659" y="212"/>
                    <a:pt x="678" y="212"/>
                  </a:cubicBezTo>
                  <a:cubicBezTo>
                    <a:pt x="689" y="212"/>
                    <a:pt x="699" y="214"/>
                    <a:pt x="706" y="220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698" y="230"/>
                    <a:pt x="689" y="227"/>
                    <a:pt x="678" y="227"/>
                  </a:cubicBezTo>
                  <a:cubicBezTo>
                    <a:pt x="667" y="227"/>
                    <a:pt x="661" y="232"/>
                    <a:pt x="661" y="238"/>
                  </a:cubicBezTo>
                  <a:cubicBezTo>
                    <a:pt x="661" y="246"/>
                    <a:pt x="668" y="248"/>
                    <a:pt x="683" y="252"/>
                  </a:cubicBezTo>
                  <a:close/>
                  <a:moveTo>
                    <a:pt x="772" y="309"/>
                  </a:moveTo>
                  <a:cubicBezTo>
                    <a:pt x="745" y="309"/>
                    <a:pt x="726" y="290"/>
                    <a:pt x="726" y="261"/>
                  </a:cubicBezTo>
                  <a:cubicBezTo>
                    <a:pt x="726" y="232"/>
                    <a:pt x="744" y="212"/>
                    <a:pt x="769" y="212"/>
                  </a:cubicBezTo>
                  <a:cubicBezTo>
                    <a:pt x="794" y="212"/>
                    <a:pt x="807" y="230"/>
                    <a:pt x="807" y="258"/>
                  </a:cubicBezTo>
                  <a:cubicBezTo>
                    <a:pt x="807" y="266"/>
                    <a:pt x="807" y="266"/>
                    <a:pt x="807" y="266"/>
                  </a:cubicBezTo>
                  <a:cubicBezTo>
                    <a:pt x="744" y="266"/>
                    <a:pt x="744" y="266"/>
                    <a:pt x="744" y="266"/>
                  </a:cubicBezTo>
                  <a:cubicBezTo>
                    <a:pt x="746" y="284"/>
                    <a:pt x="758" y="293"/>
                    <a:pt x="774" y="293"/>
                  </a:cubicBezTo>
                  <a:cubicBezTo>
                    <a:pt x="785" y="293"/>
                    <a:pt x="792" y="291"/>
                    <a:pt x="800" y="285"/>
                  </a:cubicBezTo>
                  <a:cubicBezTo>
                    <a:pt x="801" y="285"/>
                    <a:pt x="801" y="285"/>
                    <a:pt x="801" y="285"/>
                  </a:cubicBezTo>
                  <a:cubicBezTo>
                    <a:pt x="801" y="300"/>
                    <a:pt x="801" y="300"/>
                    <a:pt x="801" y="300"/>
                  </a:cubicBezTo>
                  <a:cubicBezTo>
                    <a:pt x="793" y="306"/>
                    <a:pt x="783" y="309"/>
                    <a:pt x="772" y="309"/>
                  </a:cubicBezTo>
                  <a:close/>
                  <a:moveTo>
                    <a:pt x="744" y="251"/>
                  </a:moveTo>
                  <a:cubicBezTo>
                    <a:pt x="791" y="251"/>
                    <a:pt x="791" y="251"/>
                    <a:pt x="791" y="251"/>
                  </a:cubicBezTo>
                  <a:cubicBezTo>
                    <a:pt x="790" y="237"/>
                    <a:pt x="783" y="227"/>
                    <a:pt x="769" y="227"/>
                  </a:cubicBezTo>
                  <a:cubicBezTo>
                    <a:pt x="756" y="227"/>
                    <a:pt x="747" y="237"/>
                    <a:pt x="744" y="2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5E14-300D-4720-B5FE-54C7D96D4160}" type="datetime4">
              <a:rPr lang="en-US" smtClean="0"/>
              <a:t>April 27, 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016F8AB-BCEA-4347-8BA6-BE776009BC89}" type="slidenum">
              <a:rPr/>
              <a:pPr/>
              <a:t>‹#›</a:t>
            </a:fld>
            <a:endParaRPr/>
          </a:p>
        </p:txBody>
      </p:sp>
      <p:sp>
        <p:nvSpPr>
          <p:cNvPr id="10" name="Freeform 9"/>
          <p:cNvSpPr/>
          <p:nvPr/>
        </p:nvSpPr>
        <p:spPr>
          <a:xfrm>
            <a:off x="608013" y="462819"/>
            <a:ext cx="10986134" cy="1957368"/>
          </a:xfrm>
          <a:custGeom>
            <a:avLst/>
            <a:gdLst>
              <a:gd name="connsiteX0" fmla="*/ 188969 w 10986134"/>
              <a:gd name="connsiteY0" fmla="*/ 176957 h 1957368"/>
              <a:gd name="connsiteX1" fmla="*/ 188969 w 10986134"/>
              <a:gd name="connsiteY1" fmla="*/ 1768399 h 1957368"/>
              <a:gd name="connsiteX2" fmla="*/ 10797165 w 10986134"/>
              <a:gd name="connsiteY2" fmla="*/ 1768399 h 1957368"/>
              <a:gd name="connsiteX3" fmla="*/ 10797165 w 10986134"/>
              <a:gd name="connsiteY3" fmla="*/ 176957 h 1957368"/>
              <a:gd name="connsiteX4" fmla="*/ 10797165 w 10986134"/>
              <a:gd name="connsiteY4" fmla="*/ 0 h 1957368"/>
              <a:gd name="connsiteX5" fmla="*/ 10986134 w 10986134"/>
              <a:gd name="connsiteY5" fmla="*/ 0 h 1957368"/>
              <a:gd name="connsiteX6" fmla="*/ 10986134 w 10986134"/>
              <a:gd name="connsiteY6" fmla="*/ 1957368 h 1957368"/>
              <a:gd name="connsiteX7" fmla="*/ 10971369 w 10986134"/>
              <a:gd name="connsiteY7" fmla="*/ 1957368 h 1957368"/>
              <a:gd name="connsiteX8" fmla="*/ 10797165 w 10986134"/>
              <a:gd name="connsiteY8" fmla="*/ 1957368 h 1957368"/>
              <a:gd name="connsiteX9" fmla="*/ 188969 w 10986134"/>
              <a:gd name="connsiteY9" fmla="*/ 1957368 h 1957368"/>
              <a:gd name="connsiteX10" fmla="*/ 14764 w 10986134"/>
              <a:gd name="connsiteY10" fmla="*/ 1957368 h 1957368"/>
              <a:gd name="connsiteX11" fmla="*/ 0 w 10986134"/>
              <a:gd name="connsiteY11" fmla="*/ 1957368 h 1957368"/>
              <a:gd name="connsiteX12" fmla="*/ 0 w 10986134"/>
              <a:gd name="connsiteY12" fmla="*/ 0 h 1957368"/>
              <a:gd name="connsiteX13" fmla="*/ 14764 w 10986134"/>
              <a:gd name="connsiteY13" fmla="*/ 0 h 1957368"/>
              <a:gd name="connsiteX14" fmla="*/ 188969 w 10986134"/>
              <a:gd name="connsiteY14" fmla="*/ 0 h 1957368"/>
              <a:gd name="connsiteX15" fmla="*/ 10797165 w 10986134"/>
              <a:gd name="connsiteY15" fmla="*/ 0 h 195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986134" h="1957368">
                <a:moveTo>
                  <a:pt x="188969" y="176957"/>
                </a:moveTo>
                <a:lnTo>
                  <a:pt x="188969" y="1768399"/>
                </a:lnTo>
                <a:lnTo>
                  <a:pt x="10797165" y="1768399"/>
                </a:lnTo>
                <a:lnTo>
                  <a:pt x="10797165" y="176957"/>
                </a:lnTo>
                <a:close/>
                <a:moveTo>
                  <a:pt x="10797165" y="0"/>
                </a:moveTo>
                <a:lnTo>
                  <a:pt x="10986134" y="0"/>
                </a:lnTo>
                <a:lnTo>
                  <a:pt x="10986134" y="1957368"/>
                </a:lnTo>
                <a:lnTo>
                  <a:pt x="10971369" y="1957368"/>
                </a:lnTo>
                <a:lnTo>
                  <a:pt x="10797165" y="1957368"/>
                </a:lnTo>
                <a:lnTo>
                  <a:pt x="188969" y="1957368"/>
                </a:lnTo>
                <a:lnTo>
                  <a:pt x="14764" y="1957368"/>
                </a:lnTo>
                <a:lnTo>
                  <a:pt x="0" y="1957368"/>
                </a:lnTo>
                <a:lnTo>
                  <a:pt x="0" y="0"/>
                </a:lnTo>
                <a:lnTo>
                  <a:pt x="14764" y="0"/>
                </a:lnTo>
                <a:lnTo>
                  <a:pt x="188969" y="0"/>
                </a:lnTo>
                <a:lnTo>
                  <a:pt x="10797165" y="0"/>
                </a:lnTo>
                <a:close/>
              </a:path>
            </a:pathLst>
          </a:custGeom>
          <a:solidFill>
            <a:schemeClr val="accent2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90000"/>
              </a:lnSpc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56419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ate Orange Frame Divi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13" y="2571746"/>
            <a:ext cx="8228011" cy="576263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08014" y="3149201"/>
            <a:ext cx="8228011" cy="5334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3200"/>
            </a:lvl1pPr>
            <a:lvl2pPr marL="0" indent="0">
              <a:spcBef>
                <a:spcPts val="0"/>
              </a:spcBef>
              <a:buFontTx/>
              <a:buNone/>
              <a:defRPr sz="2000"/>
            </a:lvl2pPr>
            <a:lvl3pPr marL="0" indent="0">
              <a:spcBef>
                <a:spcPts val="0"/>
              </a:spcBef>
              <a:buFontTx/>
              <a:buNone/>
              <a:defRPr sz="2000"/>
            </a:lvl3pPr>
            <a:lvl4pPr marL="0" indent="0">
              <a:spcBef>
                <a:spcPts val="0"/>
              </a:spcBef>
              <a:buFontTx/>
              <a:buNone/>
              <a:defRPr sz="2000"/>
            </a:lvl4pPr>
            <a:lvl5pPr marL="0" indent="0">
              <a:spcBef>
                <a:spcPts val="0"/>
              </a:spcBef>
              <a:buFontTx/>
              <a:buNone/>
              <a:defRPr sz="2000"/>
            </a:lvl5pPr>
            <a:lvl6pPr marL="0" indent="0">
              <a:spcBef>
                <a:spcPts val="0"/>
              </a:spcBef>
              <a:buFontTx/>
              <a:buNone/>
              <a:defRPr sz="2000"/>
            </a:lvl6pPr>
            <a:lvl7pPr marL="0" indent="0">
              <a:spcBef>
                <a:spcPts val="0"/>
              </a:spcBef>
              <a:buFontTx/>
              <a:buNone/>
              <a:defRPr sz="2000"/>
            </a:lvl7pPr>
            <a:lvl8pPr marL="0" indent="0">
              <a:spcBef>
                <a:spcPts val="0"/>
              </a:spcBef>
              <a:buFontTx/>
              <a:buNone/>
              <a:defRPr sz="2000"/>
            </a:lvl8pPr>
            <a:lvl9pPr marL="0" indent="0">
              <a:spcBef>
                <a:spcPts val="0"/>
              </a:spcBef>
              <a:buFontTx/>
              <a:buNone/>
              <a:defRPr sz="2000"/>
            </a:lvl9pPr>
          </a:lstStyle>
          <a:p>
            <a:pPr lvl="0"/>
            <a:r>
              <a:rPr/>
              <a:t>Click to edit Master text styles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10272" y="6248401"/>
            <a:ext cx="969471" cy="390524"/>
            <a:chOff x="3578225" y="1146175"/>
            <a:chExt cx="5038725" cy="2111375"/>
          </a:xfrm>
          <a:solidFill>
            <a:srgbClr val="FFFFFF"/>
          </a:solidFill>
        </p:grpSpPr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3578225" y="1146175"/>
              <a:ext cx="1725613" cy="498475"/>
            </a:xfrm>
            <a:custGeom>
              <a:avLst/>
              <a:gdLst>
                <a:gd name="T0" fmla="*/ 0 w 1087"/>
                <a:gd name="T1" fmla="*/ 0 h 314"/>
                <a:gd name="T2" fmla="*/ 0 w 1087"/>
                <a:gd name="T3" fmla="*/ 314 h 314"/>
                <a:gd name="T4" fmla="*/ 0 w 1087"/>
                <a:gd name="T5" fmla="*/ 314 h 314"/>
                <a:gd name="T6" fmla="*/ 1087 w 1087"/>
                <a:gd name="T7" fmla="*/ 314 h 314"/>
                <a:gd name="T8" fmla="*/ 1087 w 1087"/>
                <a:gd name="T9" fmla="*/ 0 h 314"/>
                <a:gd name="T10" fmla="*/ 0 w 1087"/>
                <a:gd name="T11" fmla="*/ 0 h 314"/>
                <a:gd name="T12" fmla="*/ 1018 w 1087"/>
                <a:gd name="T13" fmla="*/ 245 h 314"/>
                <a:gd name="T14" fmla="*/ 69 w 1087"/>
                <a:gd name="T15" fmla="*/ 245 h 314"/>
                <a:gd name="T16" fmla="*/ 69 w 1087"/>
                <a:gd name="T17" fmla="*/ 69 h 314"/>
                <a:gd name="T18" fmla="*/ 1018 w 1087"/>
                <a:gd name="T19" fmla="*/ 69 h 314"/>
                <a:gd name="T20" fmla="*/ 1018 w 1087"/>
                <a:gd name="T21" fmla="*/ 245 h 314"/>
                <a:gd name="T22" fmla="*/ 1018 w 1087"/>
                <a:gd name="T23" fmla="*/ 245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7" h="314">
                  <a:moveTo>
                    <a:pt x="0" y="0"/>
                  </a:moveTo>
                  <a:lnTo>
                    <a:pt x="0" y="314"/>
                  </a:lnTo>
                  <a:lnTo>
                    <a:pt x="0" y="314"/>
                  </a:lnTo>
                  <a:lnTo>
                    <a:pt x="1087" y="314"/>
                  </a:lnTo>
                  <a:lnTo>
                    <a:pt x="1087" y="0"/>
                  </a:lnTo>
                  <a:lnTo>
                    <a:pt x="0" y="0"/>
                  </a:lnTo>
                  <a:close/>
                  <a:moveTo>
                    <a:pt x="1018" y="245"/>
                  </a:moveTo>
                  <a:lnTo>
                    <a:pt x="69" y="245"/>
                  </a:lnTo>
                  <a:lnTo>
                    <a:pt x="69" y="69"/>
                  </a:lnTo>
                  <a:lnTo>
                    <a:pt x="1018" y="69"/>
                  </a:lnTo>
                  <a:lnTo>
                    <a:pt x="1018" y="245"/>
                  </a:lnTo>
                  <a:lnTo>
                    <a:pt x="1018" y="2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/>
            </a:p>
          </p:txBody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3578225" y="1968500"/>
              <a:ext cx="5038725" cy="1289050"/>
            </a:xfrm>
            <a:custGeom>
              <a:avLst/>
              <a:gdLst>
                <a:gd name="T0" fmla="*/ 80 w 1341"/>
                <a:gd name="T1" fmla="*/ 52 h 342"/>
                <a:gd name="T2" fmla="*/ 29 w 1341"/>
                <a:gd name="T3" fmla="*/ 77 h 342"/>
                <a:gd name="T4" fmla="*/ 212 w 1341"/>
                <a:gd name="T5" fmla="*/ 93 h 342"/>
                <a:gd name="T6" fmla="*/ 174 w 1341"/>
                <a:gd name="T7" fmla="*/ 134 h 342"/>
                <a:gd name="T8" fmla="*/ 272 w 1341"/>
                <a:gd name="T9" fmla="*/ 132 h 342"/>
                <a:gd name="T10" fmla="*/ 276 w 1341"/>
                <a:gd name="T11" fmla="*/ 38 h 342"/>
                <a:gd name="T12" fmla="*/ 327 w 1341"/>
                <a:gd name="T13" fmla="*/ 132 h 342"/>
                <a:gd name="T14" fmla="*/ 398 w 1341"/>
                <a:gd name="T15" fmla="*/ 0 h 342"/>
                <a:gd name="T16" fmla="*/ 402 w 1341"/>
                <a:gd name="T17" fmla="*/ 134 h 342"/>
                <a:gd name="T18" fmla="*/ 448 w 1341"/>
                <a:gd name="T19" fmla="*/ 93 h 342"/>
                <a:gd name="T20" fmla="*/ 448 w 1341"/>
                <a:gd name="T21" fmla="*/ 74 h 342"/>
                <a:gd name="T22" fmla="*/ 642 w 1341"/>
                <a:gd name="T23" fmla="*/ 60 h 342"/>
                <a:gd name="T24" fmla="*/ 642 w 1341"/>
                <a:gd name="T25" fmla="*/ 131 h 342"/>
                <a:gd name="T26" fmla="*/ 570 w 1341"/>
                <a:gd name="T27" fmla="*/ 111 h 342"/>
                <a:gd name="T28" fmla="*/ 530 w 1341"/>
                <a:gd name="T29" fmla="*/ 60 h 342"/>
                <a:gd name="T30" fmla="*/ 558 w 1341"/>
                <a:gd name="T31" fmla="*/ 38 h 342"/>
                <a:gd name="T32" fmla="*/ 738 w 1341"/>
                <a:gd name="T33" fmla="*/ 89 h 342"/>
                <a:gd name="T34" fmla="*/ 787 w 1341"/>
                <a:gd name="T35" fmla="*/ 45 h 342"/>
                <a:gd name="T36" fmla="*/ 736 w 1341"/>
                <a:gd name="T37" fmla="*/ 65 h 342"/>
                <a:gd name="T38" fmla="*/ 848 w 1341"/>
                <a:gd name="T39" fmla="*/ 73 h 342"/>
                <a:gd name="T40" fmla="*/ 876 w 1341"/>
                <a:gd name="T41" fmla="*/ 73 h 342"/>
                <a:gd name="T42" fmla="*/ 833 w 1341"/>
                <a:gd name="T43" fmla="*/ 91 h 342"/>
                <a:gd name="T44" fmla="*/ 965 w 1341"/>
                <a:gd name="T45" fmla="*/ 43 h 342"/>
                <a:gd name="T46" fmla="*/ 964 w 1341"/>
                <a:gd name="T47" fmla="*/ 103 h 342"/>
                <a:gd name="T48" fmla="*/ 1010 w 1341"/>
                <a:gd name="T49" fmla="*/ 132 h 342"/>
                <a:gd name="T50" fmla="*/ 1070 w 1341"/>
                <a:gd name="T51" fmla="*/ 38 h 342"/>
                <a:gd name="T52" fmla="*/ 1010 w 1341"/>
                <a:gd name="T53" fmla="*/ 89 h 342"/>
                <a:gd name="T54" fmla="*/ 1133 w 1341"/>
                <a:gd name="T55" fmla="*/ 73 h 342"/>
                <a:gd name="T56" fmla="*/ 1160 w 1341"/>
                <a:gd name="T57" fmla="*/ 73 h 342"/>
                <a:gd name="T58" fmla="*/ 1117 w 1341"/>
                <a:gd name="T59" fmla="*/ 91 h 342"/>
                <a:gd name="T60" fmla="*/ 1239 w 1341"/>
                <a:gd name="T61" fmla="*/ 39 h 342"/>
                <a:gd name="T62" fmla="*/ 1180 w 1341"/>
                <a:gd name="T63" fmla="*/ 132 h 342"/>
                <a:gd name="T64" fmla="*/ 1246 w 1341"/>
                <a:gd name="T65" fmla="*/ 85 h 342"/>
                <a:gd name="T66" fmla="*/ 1314 w 1341"/>
                <a:gd name="T67" fmla="*/ 132 h 342"/>
                <a:gd name="T68" fmla="*/ 1295 w 1341"/>
                <a:gd name="T69" fmla="*/ 110 h 342"/>
                <a:gd name="T70" fmla="*/ 18 w 1341"/>
                <a:gd name="T71" fmla="*/ 231 h 342"/>
                <a:gd name="T72" fmla="*/ 81 w 1341"/>
                <a:gd name="T73" fmla="*/ 307 h 342"/>
                <a:gd name="T74" fmla="*/ 164 w 1341"/>
                <a:gd name="T75" fmla="*/ 307 h 342"/>
                <a:gd name="T76" fmla="*/ 103 w 1341"/>
                <a:gd name="T77" fmla="*/ 214 h 342"/>
                <a:gd name="T78" fmla="*/ 252 w 1341"/>
                <a:gd name="T79" fmla="*/ 229 h 342"/>
                <a:gd name="T80" fmla="*/ 252 w 1341"/>
                <a:gd name="T81" fmla="*/ 307 h 342"/>
                <a:gd name="T82" fmla="*/ 211 w 1341"/>
                <a:gd name="T83" fmla="*/ 214 h 342"/>
                <a:gd name="T84" fmla="*/ 305 w 1341"/>
                <a:gd name="T85" fmla="*/ 212 h 342"/>
                <a:gd name="T86" fmla="*/ 338 w 1341"/>
                <a:gd name="T87" fmla="*/ 285 h 342"/>
                <a:gd name="T88" fmla="*/ 281 w 1341"/>
                <a:gd name="T89" fmla="*/ 251 h 342"/>
                <a:gd name="T90" fmla="*/ 403 w 1341"/>
                <a:gd name="T91" fmla="*/ 229 h 342"/>
                <a:gd name="T92" fmla="*/ 382 w 1341"/>
                <a:gd name="T93" fmla="*/ 228 h 342"/>
                <a:gd name="T94" fmla="*/ 430 w 1341"/>
                <a:gd name="T95" fmla="*/ 342 h 342"/>
                <a:gd name="T96" fmla="*/ 498 w 1341"/>
                <a:gd name="T97" fmla="*/ 260 h 342"/>
                <a:gd name="T98" fmla="*/ 577 w 1341"/>
                <a:gd name="T99" fmla="*/ 212 h 342"/>
                <a:gd name="T100" fmla="*/ 554 w 1341"/>
                <a:gd name="T101" fmla="*/ 307 h 342"/>
                <a:gd name="T102" fmla="*/ 623 w 1341"/>
                <a:gd name="T103" fmla="*/ 187 h 342"/>
                <a:gd name="T104" fmla="*/ 621 w 1341"/>
                <a:gd name="T105" fmla="*/ 307 h 342"/>
                <a:gd name="T106" fmla="*/ 644 w 1341"/>
                <a:gd name="T107" fmla="*/ 300 h 342"/>
                <a:gd name="T108" fmla="*/ 644 w 1341"/>
                <a:gd name="T109" fmla="*/ 240 h 342"/>
                <a:gd name="T110" fmla="*/ 661 w 1341"/>
                <a:gd name="T111" fmla="*/ 238 h 342"/>
                <a:gd name="T112" fmla="*/ 807 w 1341"/>
                <a:gd name="T113" fmla="*/ 266 h 342"/>
                <a:gd name="T114" fmla="*/ 772 w 1341"/>
                <a:gd name="T115" fmla="*/ 309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41" h="342">
                  <a:moveTo>
                    <a:pt x="29" y="132"/>
                  </a:moveTo>
                  <a:cubicBezTo>
                    <a:pt x="0" y="132"/>
                    <a:pt x="0" y="132"/>
                    <a:pt x="0" y="1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80" y="52"/>
                    <a:pt x="80" y="52"/>
                    <a:pt x="80" y="52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132"/>
                    <a:pt x="109" y="132"/>
                    <a:pt x="109" y="132"/>
                  </a:cubicBezTo>
                  <a:cubicBezTo>
                    <a:pt x="80" y="132"/>
                    <a:pt x="80" y="132"/>
                    <a:pt x="80" y="132"/>
                  </a:cubicBezTo>
                  <a:cubicBezTo>
                    <a:pt x="80" y="77"/>
                    <a:pt x="80" y="77"/>
                    <a:pt x="80" y="77"/>
                  </a:cubicBezTo>
                  <a:cubicBezTo>
                    <a:pt x="29" y="77"/>
                    <a:pt x="29" y="77"/>
                    <a:pt x="29" y="77"/>
                  </a:cubicBezTo>
                  <a:lnTo>
                    <a:pt x="29" y="132"/>
                  </a:lnTo>
                  <a:close/>
                  <a:moveTo>
                    <a:pt x="174" y="134"/>
                  </a:moveTo>
                  <a:cubicBezTo>
                    <a:pt x="145" y="134"/>
                    <a:pt x="125" y="116"/>
                    <a:pt x="125" y="85"/>
                  </a:cubicBezTo>
                  <a:cubicBezTo>
                    <a:pt x="125" y="56"/>
                    <a:pt x="144" y="36"/>
                    <a:pt x="170" y="36"/>
                  </a:cubicBezTo>
                  <a:cubicBezTo>
                    <a:pt x="198" y="36"/>
                    <a:pt x="212" y="55"/>
                    <a:pt x="212" y="83"/>
                  </a:cubicBezTo>
                  <a:cubicBezTo>
                    <a:pt x="212" y="93"/>
                    <a:pt x="212" y="93"/>
                    <a:pt x="212" y="93"/>
                  </a:cubicBezTo>
                  <a:cubicBezTo>
                    <a:pt x="152" y="93"/>
                    <a:pt x="152" y="93"/>
                    <a:pt x="152" y="93"/>
                  </a:cubicBezTo>
                  <a:cubicBezTo>
                    <a:pt x="155" y="108"/>
                    <a:pt x="167" y="112"/>
                    <a:pt x="178" y="112"/>
                  </a:cubicBezTo>
                  <a:cubicBezTo>
                    <a:pt x="188" y="112"/>
                    <a:pt x="195" y="110"/>
                    <a:pt x="204" y="104"/>
                  </a:cubicBezTo>
                  <a:cubicBezTo>
                    <a:pt x="205" y="104"/>
                    <a:pt x="205" y="104"/>
                    <a:pt x="205" y="104"/>
                  </a:cubicBezTo>
                  <a:cubicBezTo>
                    <a:pt x="205" y="126"/>
                    <a:pt x="205" y="126"/>
                    <a:pt x="205" y="126"/>
                  </a:cubicBezTo>
                  <a:cubicBezTo>
                    <a:pt x="198" y="131"/>
                    <a:pt x="187" y="134"/>
                    <a:pt x="174" y="134"/>
                  </a:cubicBezTo>
                  <a:close/>
                  <a:moveTo>
                    <a:pt x="152" y="74"/>
                  </a:moveTo>
                  <a:cubicBezTo>
                    <a:pt x="186" y="74"/>
                    <a:pt x="186" y="74"/>
                    <a:pt x="186" y="74"/>
                  </a:cubicBezTo>
                  <a:cubicBezTo>
                    <a:pt x="186" y="64"/>
                    <a:pt x="182" y="58"/>
                    <a:pt x="170" y="58"/>
                  </a:cubicBezTo>
                  <a:cubicBezTo>
                    <a:pt x="162" y="58"/>
                    <a:pt x="155" y="61"/>
                    <a:pt x="152" y="74"/>
                  </a:cubicBezTo>
                  <a:close/>
                  <a:moveTo>
                    <a:pt x="287" y="77"/>
                  </a:moveTo>
                  <a:cubicBezTo>
                    <a:pt x="272" y="132"/>
                    <a:pt x="272" y="132"/>
                    <a:pt x="272" y="132"/>
                  </a:cubicBezTo>
                  <a:cubicBezTo>
                    <a:pt x="247" y="132"/>
                    <a:pt x="247" y="132"/>
                    <a:pt x="247" y="132"/>
                  </a:cubicBezTo>
                  <a:cubicBezTo>
                    <a:pt x="218" y="39"/>
                    <a:pt x="218" y="39"/>
                    <a:pt x="218" y="39"/>
                  </a:cubicBezTo>
                  <a:cubicBezTo>
                    <a:pt x="218" y="38"/>
                    <a:pt x="218" y="38"/>
                    <a:pt x="218" y="38"/>
                  </a:cubicBezTo>
                  <a:cubicBezTo>
                    <a:pt x="246" y="38"/>
                    <a:pt x="246" y="38"/>
                    <a:pt x="246" y="38"/>
                  </a:cubicBezTo>
                  <a:cubicBezTo>
                    <a:pt x="261" y="93"/>
                    <a:pt x="261" y="93"/>
                    <a:pt x="261" y="93"/>
                  </a:cubicBezTo>
                  <a:cubicBezTo>
                    <a:pt x="276" y="38"/>
                    <a:pt x="276" y="38"/>
                    <a:pt x="276" y="38"/>
                  </a:cubicBezTo>
                  <a:cubicBezTo>
                    <a:pt x="298" y="38"/>
                    <a:pt x="298" y="38"/>
                    <a:pt x="298" y="38"/>
                  </a:cubicBezTo>
                  <a:cubicBezTo>
                    <a:pt x="313" y="93"/>
                    <a:pt x="313" y="93"/>
                    <a:pt x="313" y="93"/>
                  </a:cubicBezTo>
                  <a:cubicBezTo>
                    <a:pt x="329" y="38"/>
                    <a:pt x="329" y="38"/>
                    <a:pt x="329" y="38"/>
                  </a:cubicBezTo>
                  <a:cubicBezTo>
                    <a:pt x="355" y="38"/>
                    <a:pt x="355" y="38"/>
                    <a:pt x="355" y="38"/>
                  </a:cubicBezTo>
                  <a:cubicBezTo>
                    <a:pt x="355" y="39"/>
                    <a:pt x="355" y="39"/>
                    <a:pt x="355" y="39"/>
                  </a:cubicBezTo>
                  <a:cubicBezTo>
                    <a:pt x="327" y="132"/>
                    <a:pt x="327" y="132"/>
                    <a:pt x="327" y="132"/>
                  </a:cubicBezTo>
                  <a:cubicBezTo>
                    <a:pt x="302" y="132"/>
                    <a:pt x="302" y="132"/>
                    <a:pt x="302" y="132"/>
                  </a:cubicBezTo>
                  <a:lnTo>
                    <a:pt x="287" y="77"/>
                  </a:lnTo>
                  <a:close/>
                  <a:moveTo>
                    <a:pt x="402" y="134"/>
                  </a:moveTo>
                  <a:cubicBezTo>
                    <a:pt x="379" y="134"/>
                    <a:pt x="370" y="125"/>
                    <a:pt x="370" y="104"/>
                  </a:cubicBezTo>
                  <a:cubicBezTo>
                    <a:pt x="370" y="0"/>
                    <a:pt x="370" y="0"/>
                    <a:pt x="370" y="0"/>
                  </a:cubicBezTo>
                  <a:cubicBezTo>
                    <a:pt x="398" y="0"/>
                    <a:pt x="398" y="0"/>
                    <a:pt x="398" y="0"/>
                  </a:cubicBezTo>
                  <a:cubicBezTo>
                    <a:pt x="398" y="102"/>
                    <a:pt x="398" y="102"/>
                    <a:pt x="398" y="102"/>
                  </a:cubicBezTo>
                  <a:cubicBezTo>
                    <a:pt x="398" y="108"/>
                    <a:pt x="400" y="111"/>
                    <a:pt x="406" y="111"/>
                  </a:cubicBezTo>
                  <a:cubicBezTo>
                    <a:pt x="408" y="111"/>
                    <a:pt x="410" y="110"/>
                    <a:pt x="412" y="109"/>
                  </a:cubicBezTo>
                  <a:cubicBezTo>
                    <a:pt x="413" y="109"/>
                    <a:pt x="413" y="109"/>
                    <a:pt x="413" y="109"/>
                  </a:cubicBezTo>
                  <a:cubicBezTo>
                    <a:pt x="413" y="132"/>
                    <a:pt x="413" y="132"/>
                    <a:pt x="413" y="132"/>
                  </a:cubicBezTo>
                  <a:cubicBezTo>
                    <a:pt x="410" y="133"/>
                    <a:pt x="406" y="134"/>
                    <a:pt x="402" y="134"/>
                  </a:cubicBezTo>
                  <a:close/>
                  <a:moveTo>
                    <a:pt x="469" y="134"/>
                  </a:moveTo>
                  <a:cubicBezTo>
                    <a:pt x="440" y="134"/>
                    <a:pt x="420" y="116"/>
                    <a:pt x="420" y="85"/>
                  </a:cubicBezTo>
                  <a:cubicBezTo>
                    <a:pt x="420" y="56"/>
                    <a:pt x="440" y="36"/>
                    <a:pt x="465" y="36"/>
                  </a:cubicBezTo>
                  <a:cubicBezTo>
                    <a:pt x="494" y="36"/>
                    <a:pt x="507" y="55"/>
                    <a:pt x="507" y="83"/>
                  </a:cubicBezTo>
                  <a:cubicBezTo>
                    <a:pt x="507" y="93"/>
                    <a:pt x="507" y="93"/>
                    <a:pt x="507" y="93"/>
                  </a:cubicBezTo>
                  <a:cubicBezTo>
                    <a:pt x="448" y="93"/>
                    <a:pt x="448" y="93"/>
                    <a:pt x="448" y="93"/>
                  </a:cubicBezTo>
                  <a:cubicBezTo>
                    <a:pt x="451" y="108"/>
                    <a:pt x="462" y="112"/>
                    <a:pt x="474" y="112"/>
                  </a:cubicBezTo>
                  <a:cubicBezTo>
                    <a:pt x="484" y="112"/>
                    <a:pt x="491" y="110"/>
                    <a:pt x="500" y="104"/>
                  </a:cubicBezTo>
                  <a:cubicBezTo>
                    <a:pt x="501" y="104"/>
                    <a:pt x="501" y="104"/>
                    <a:pt x="501" y="104"/>
                  </a:cubicBezTo>
                  <a:cubicBezTo>
                    <a:pt x="501" y="126"/>
                    <a:pt x="501" y="126"/>
                    <a:pt x="501" y="126"/>
                  </a:cubicBezTo>
                  <a:cubicBezTo>
                    <a:pt x="493" y="131"/>
                    <a:pt x="482" y="134"/>
                    <a:pt x="469" y="134"/>
                  </a:cubicBezTo>
                  <a:close/>
                  <a:moveTo>
                    <a:pt x="448" y="74"/>
                  </a:moveTo>
                  <a:cubicBezTo>
                    <a:pt x="482" y="74"/>
                    <a:pt x="482" y="74"/>
                    <a:pt x="482" y="74"/>
                  </a:cubicBezTo>
                  <a:cubicBezTo>
                    <a:pt x="481" y="64"/>
                    <a:pt x="477" y="58"/>
                    <a:pt x="466" y="58"/>
                  </a:cubicBezTo>
                  <a:cubicBezTo>
                    <a:pt x="457" y="58"/>
                    <a:pt x="450" y="61"/>
                    <a:pt x="448" y="74"/>
                  </a:cubicBezTo>
                  <a:close/>
                  <a:moveTo>
                    <a:pt x="622" y="38"/>
                  </a:moveTo>
                  <a:cubicBezTo>
                    <a:pt x="642" y="38"/>
                    <a:pt x="642" y="38"/>
                    <a:pt x="642" y="38"/>
                  </a:cubicBezTo>
                  <a:cubicBezTo>
                    <a:pt x="642" y="60"/>
                    <a:pt x="642" y="60"/>
                    <a:pt x="642" y="60"/>
                  </a:cubicBezTo>
                  <a:cubicBezTo>
                    <a:pt x="622" y="60"/>
                    <a:pt x="622" y="60"/>
                    <a:pt x="622" y="60"/>
                  </a:cubicBezTo>
                  <a:cubicBezTo>
                    <a:pt x="622" y="99"/>
                    <a:pt x="622" y="99"/>
                    <a:pt x="622" y="99"/>
                  </a:cubicBezTo>
                  <a:cubicBezTo>
                    <a:pt x="622" y="107"/>
                    <a:pt x="625" y="111"/>
                    <a:pt x="633" y="111"/>
                  </a:cubicBezTo>
                  <a:cubicBezTo>
                    <a:pt x="636" y="111"/>
                    <a:pt x="639" y="110"/>
                    <a:pt x="642" y="109"/>
                  </a:cubicBezTo>
                  <a:cubicBezTo>
                    <a:pt x="642" y="109"/>
                    <a:pt x="642" y="109"/>
                    <a:pt x="642" y="109"/>
                  </a:cubicBezTo>
                  <a:cubicBezTo>
                    <a:pt x="642" y="131"/>
                    <a:pt x="642" y="131"/>
                    <a:pt x="642" y="131"/>
                  </a:cubicBezTo>
                  <a:cubicBezTo>
                    <a:pt x="639" y="132"/>
                    <a:pt x="633" y="134"/>
                    <a:pt x="625" y="134"/>
                  </a:cubicBezTo>
                  <a:cubicBezTo>
                    <a:pt x="603" y="134"/>
                    <a:pt x="594" y="124"/>
                    <a:pt x="594" y="100"/>
                  </a:cubicBezTo>
                  <a:cubicBezTo>
                    <a:pt x="594" y="60"/>
                    <a:pt x="594" y="60"/>
                    <a:pt x="594" y="60"/>
                  </a:cubicBezTo>
                  <a:cubicBezTo>
                    <a:pt x="558" y="60"/>
                    <a:pt x="558" y="60"/>
                    <a:pt x="558" y="60"/>
                  </a:cubicBezTo>
                  <a:cubicBezTo>
                    <a:pt x="558" y="99"/>
                    <a:pt x="558" y="99"/>
                    <a:pt x="558" y="99"/>
                  </a:cubicBezTo>
                  <a:cubicBezTo>
                    <a:pt x="558" y="107"/>
                    <a:pt x="561" y="111"/>
                    <a:pt x="570" y="111"/>
                  </a:cubicBezTo>
                  <a:cubicBezTo>
                    <a:pt x="572" y="111"/>
                    <a:pt x="575" y="110"/>
                    <a:pt x="578" y="109"/>
                  </a:cubicBezTo>
                  <a:cubicBezTo>
                    <a:pt x="579" y="109"/>
                    <a:pt x="579" y="109"/>
                    <a:pt x="579" y="109"/>
                  </a:cubicBezTo>
                  <a:cubicBezTo>
                    <a:pt x="579" y="131"/>
                    <a:pt x="579" y="131"/>
                    <a:pt x="579" y="131"/>
                  </a:cubicBezTo>
                  <a:cubicBezTo>
                    <a:pt x="575" y="132"/>
                    <a:pt x="570" y="134"/>
                    <a:pt x="562" y="134"/>
                  </a:cubicBezTo>
                  <a:cubicBezTo>
                    <a:pt x="539" y="134"/>
                    <a:pt x="530" y="124"/>
                    <a:pt x="530" y="100"/>
                  </a:cubicBezTo>
                  <a:cubicBezTo>
                    <a:pt x="530" y="60"/>
                    <a:pt x="530" y="60"/>
                    <a:pt x="530" y="60"/>
                  </a:cubicBezTo>
                  <a:cubicBezTo>
                    <a:pt x="516" y="60"/>
                    <a:pt x="516" y="60"/>
                    <a:pt x="516" y="60"/>
                  </a:cubicBezTo>
                  <a:cubicBezTo>
                    <a:pt x="516" y="38"/>
                    <a:pt x="516" y="38"/>
                    <a:pt x="516" y="38"/>
                  </a:cubicBezTo>
                  <a:cubicBezTo>
                    <a:pt x="530" y="38"/>
                    <a:pt x="530" y="38"/>
                    <a:pt x="530" y="38"/>
                  </a:cubicBezTo>
                  <a:cubicBezTo>
                    <a:pt x="530" y="12"/>
                    <a:pt x="530" y="12"/>
                    <a:pt x="530" y="12"/>
                  </a:cubicBezTo>
                  <a:cubicBezTo>
                    <a:pt x="558" y="12"/>
                    <a:pt x="558" y="12"/>
                    <a:pt x="558" y="12"/>
                  </a:cubicBezTo>
                  <a:cubicBezTo>
                    <a:pt x="558" y="38"/>
                    <a:pt x="558" y="38"/>
                    <a:pt x="558" y="38"/>
                  </a:cubicBezTo>
                  <a:cubicBezTo>
                    <a:pt x="594" y="38"/>
                    <a:pt x="594" y="38"/>
                    <a:pt x="594" y="38"/>
                  </a:cubicBezTo>
                  <a:cubicBezTo>
                    <a:pt x="594" y="12"/>
                    <a:pt x="594" y="12"/>
                    <a:pt x="594" y="12"/>
                  </a:cubicBezTo>
                  <a:cubicBezTo>
                    <a:pt x="622" y="12"/>
                    <a:pt x="622" y="12"/>
                    <a:pt x="622" y="12"/>
                  </a:cubicBezTo>
                  <a:cubicBezTo>
                    <a:pt x="622" y="38"/>
                    <a:pt x="622" y="38"/>
                    <a:pt x="622" y="38"/>
                  </a:cubicBezTo>
                  <a:close/>
                  <a:moveTo>
                    <a:pt x="787" y="45"/>
                  </a:moveTo>
                  <a:cubicBezTo>
                    <a:pt x="787" y="73"/>
                    <a:pt x="768" y="89"/>
                    <a:pt x="738" y="89"/>
                  </a:cubicBezTo>
                  <a:cubicBezTo>
                    <a:pt x="718" y="89"/>
                    <a:pt x="718" y="89"/>
                    <a:pt x="718" y="89"/>
                  </a:cubicBezTo>
                  <a:cubicBezTo>
                    <a:pt x="718" y="132"/>
                    <a:pt x="718" y="132"/>
                    <a:pt x="718" y="132"/>
                  </a:cubicBezTo>
                  <a:cubicBezTo>
                    <a:pt x="689" y="132"/>
                    <a:pt x="689" y="132"/>
                    <a:pt x="689" y="132"/>
                  </a:cubicBezTo>
                  <a:cubicBezTo>
                    <a:pt x="689" y="0"/>
                    <a:pt x="689" y="0"/>
                    <a:pt x="689" y="0"/>
                  </a:cubicBezTo>
                  <a:cubicBezTo>
                    <a:pt x="738" y="0"/>
                    <a:pt x="738" y="0"/>
                    <a:pt x="738" y="0"/>
                  </a:cubicBezTo>
                  <a:cubicBezTo>
                    <a:pt x="768" y="0"/>
                    <a:pt x="787" y="16"/>
                    <a:pt x="787" y="45"/>
                  </a:cubicBezTo>
                  <a:close/>
                  <a:moveTo>
                    <a:pt x="736" y="65"/>
                  </a:moveTo>
                  <a:cubicBezTo>
                    <a:pt x="751" y="65"/>
                    <a:pt x="758" y="57"/>
                    <a:pt x="758" y="45"/>
                  </a:cubicBezTo>
                  <a:cubicBezTo>
                    <a:pt x="758" y="33"/>
                    <a:pt x="751" y="24"/>
                    <a:pt x="736" y="24"/>
                  </a:cubicBezTo>
                  <a:cubicBezTo>
                    <a:pt x="718" y="24"/>
                    <a:pt x="718" y="24"/>
                    <a:pt x="718" y="24"/>
                  </a:cubicBezTo>
                  <a:cubicBezTo>
                    <a:pt x="718" y="65"/>
                    <a:pt x="718" y="65"/>
                    <a:pt x="718" y="65"/>
                  </a:cubicBezTo>
                  <a:lnTo>
                    <a:pt x="736" y="65"/>
                  </a:lnTo>
                  <a:close/>
                  <a:moveTo>
                    <a:pt x="849" y="123"/>
                  </a:moveTo>
                  <a:cubicBezTo>
                    <a:pt x="843" y="130"/>
                    <a:pt x="834" y="134"/>
                    <a:pt x="824" y="134"/>
                  </a:cubicBezTo>
                  <a:cubicBezTo>
                    <a:pt x="806" y="134"/>
                    <a:pt x="791" y="122"/>
                    <a:pt x="791" y="103"/>
                  </a:cubicBezTo>
                  <a:cubicBezTo>
                    <a:pt x="791" y="84"/>
                    <a:pt x="806" y="72"/>
                    <a:pt x="827" y="72"/>
                  </a:cubicBezTo>
                  <a:cubicBezTo>
                    <a:pt x="834" y="72"/>
                    <a:pt x="841" y="73"/>
                    <a:pt x="848" y="75"/>
                  </a:cubicBezTo>
                  <a:cubicBezTo>
                    <a:pt x="848" y="73"/>
                    <a:pt x="848" y="73"/>
                    <a:pt x="848" y="73"/>
                  </a:cubicBezTo>
                  <a:cubicBezTo>
                    <a:pt x="848" y="63"/>
                    <a:pt x="842" y="59"/>
                    <a:pt x="827" y="59"/>
                  </a:cubicBezTo>
                  <a:cubicBezTo>
                    <a:pt x="818" y="59"/>
                    <a:pt x="809" y="62"/>
                    <a:pt x="801" y="66"/>
                  </a:cubicBezTo>
                  <a:cubicBezTo>
                    <a:pt x="800" y="66"/>
                    <a:pt x="800" y="66"/>
                    <a:pt x="800" y="66"/>
                  </a:cubicBezTo>
                  <a:cubicBezTo>
                    <a:pt x="800" y="44"/>
                    <a:pt x="800" y="44"/>
                    <a:pt x="800" y="44"/>
                  </a:cubicBezTo>
                  <a:cubicBezTo>
                    <a:pt x="807" y="40"/>
                    <a:pt x="820" y="36"/>
                    <a:pt x="832" y="36"/>
                  </a:cubicBezTo>
                  <a:cubicBezTo>
                    <a:pt x="860" y="36"/>
                    <a:pt x="876" y="49"/>
                    <a:pt x="876" y="73"/>
                  </a:cubicBezTo>
                  <a:cubicBezTo>
                    <a:pt x="876" y="132"/>
                    <a:pt x="876" y="132"/>
                    <a:pt x="876" y="132"/>
                  </a:cubicBezTo>
                  <a:cubicBezTo>
                    <a:pt x="849" y="132"/>
                    <a:pt x="849" y="132"/>
                    <a:pt x="849" y="132"/>
                  </a:cubicBezTo>
                  <a:cubicBezTo>
                    <a:pt x="849" y="123"/>
                    <a:pt x="849" y="123"/>
                    <a:pt x="849" y="123"/>
                  </a:cubicBezTo>
                  <a:close/>
                  <a:moveTo>
                    <a:pt x="848" y="102"/>
                  </a:moveTo>
                  <a:cubicBezTo>
                    <a:pt x="848" y="94"/>
                    <a:pt x="848" y="94"/>
                    <a:pt x="848" y="94"/>
                  </a:cubicBezTo>
                  <a:cubicBezTo>
                    <a:pt x="844" y="92"/>
                    <a:pt x="838" y="91"/>
                    <a:pt x="833" y="91"/>
                  </a:cubicBezTo>
                  <a:cubicBezTo>
                    <a:pt x="823" y="91"/>
                    <a:pt x="818" y="95"/>
                    <a:pt x="818" y="102"/>
                  </a:cubicBezTo>
                  <a:cubicBezTo>
                    <a:pt x="818" y="110"/>
                    <a:pt x="823" y="113"/>
                    <a:pt x="832" y="113"/>
                  </a:cubicBezTo>
                  <a:cubicBezTo>
                    <a:pt x="839" y="113"/>
                    <a:pt x="845" y="109"/>
                    <a:pt x="848" y="102"/>
                  </a:cubicBezTo>
                  <a:close/>
                  <a:moveTo>
                    <a:pt x="890" y="85"/>
                  </a:moveTo>
                  <a:cubicBezTo>
                    <a:pt x="890" y="55"/>
                    <a:pt x="911" y="36"/>
                    <a:pt x="939" y="36"/>
                  </a:cubicBezTo>
                  <a:cubicBezTo>
                    <a:pt x="949" y="36"/>
                    <a:pt x="958" y="38"/>
                    <a:pt x="965" y="43"/>
                  </a:cubicBezTo>
                  <a:cubicBezTo>
                    <a:pt x="965" y="67"/>
                    <a:pt x="965" y="67"/>
                    <a:pt x="965" y="67"/>
                  </a:cubicBezTo>
                  <a:cubicBezTo>
                    <a:pt x="964" y="67"/>
                    <a:pt x="964" y="67"/>
                    <a:pt x="964" y="67"/>
                  </a:cubicBezTo>
                  <a:cubicBezTo>
                    <a:pt x="958" y="62"/>
                    <a:pt x="951" y="60"/>
                    <a:pt x="943" y="60"/>
                  </a:cubicBezTo>
                  <a:cubicBezTo>
                    <a:pt x="929" y="60"/>
                    <a:pt x="918" y="69"/>
                    <a:pt x="918" y="85"/>
                  </a:cubicBezTo>
                  <a:cubicBezTo>
                    <a:pt x="918" y="101"/>
                    <a:pt x="929" y="110"/>
                    <a:pt x="943" y="110"/>
                  </a:cubicBezTo>
                  <a:cubicBezTo>
                    <a:pt x="951" y="110"/>
                    <a:pt x="958" y="108"/>
                    <a:pt x="964" y="103"/>
                  </a:cubicBezTo>
                  <a:cubicBezTo>
                    <a:pt x="965" y="103"/>
                    <a:pt x="965" y="103"/>
                    <a:pt x="965" y="103"/>
                  </a:cubicBezTo>
                  <a:cubicBezTo>
                    <a:pt x="965" y="127"/>
                    <a:pt x="965" y="127"/>
                    <a:pt x="965" y="127"/>
                  </a:cubicBezTo>
                  <a:cubicBezTo>
                    <a:pt x="958" y="132"/>
                    <a:pt x="949" y="134"/>
                    <a:pt x="939" y="134"/>
                  </a:cubicBezTo>
                  <a:cubicBezTo>
                    <a:pt x="911" y="134"/>
                    <a:pt x="890" y="115"/>
                    <a:pt x="890" y="85"/>
                  </a:cubicBezTo>
                  <a:close/>
                  <a:moveTo>
                    <a:pt x="1010" y="89"/>
                  </a:moveTo>
                  <a:cubicBezTo>
                    <a:pt x="1010" y="132"/>
                    <a:pt x="1010" y="132"/>
                    <a:pt x="1010" y="132"/>
                  </a:cubicBezTo>
                  <a:cubicBezTo>
                    <a:pt x="983" y="132"/>
                    <a:pt x="983" y="132"/>
                    <a:pt x="983" y="132"/>
                  </a:cubicBezTo>
                  <a:cubicBezTo>
                    <a:pt x="983" y="0"/>
                    <a:pt x="983" y="0"/>
                    <a:pt x="983" y="0"/>
                  </a:cubicBezTo>
                  <a:cubicBezTo>
                    <a:pt x="1010" y="0"/>
                    <a:pt x="1010" y="0"/>
                    <a:pt x="1010" y="0"/>
                  </a:cubicBezTo>
                  <a:cubicBezTo>
                    <a:pt x="1010" y="75"/>
                    <a:pt x="1010" y="75"/>
                    <a:pt x="1010" y="75"/>
                  </a:cubicBezTo>
                  <a:cubicBezTo>
                    <a:pt x="1039" y="38"/>
                    <a:pt x="1039" y="38"/>
                    <a:pt x="1039" y="38"/>
                  </a:cubicBezTo>
                  <a:cubicBezTo>
                    <a:pt x="1070" y="38"/>
                    <a:pt x="1070" y="38"/>
                    <a:pt x="1070" y="38"/>
                  </a:cubicBezTo>
                  <a:cubicBezTo>
                    <a:pt x="1070" y="39"/>
                    <a:pt x="1070" y="39"/>
                    <a:pt x="1070" y="39"/>
                  </a:cubicBezTo>
                  <a:cubicBezTo>
                    <a:pt x="1036" y="82"/>
                    <a:pt x="1036" y="82"/>
                    <a:pt x="1036" y="82"/>
                  </a:cubicBezTo>
                  <a:cubicBezTo>
                    <a:pt x="1070" y="131"/>
                    <a:pt x="1070" y="131"/>
                    <a:pt x="1070" y="131"/>
                  </a:cubicBezTo>
                  <a:cubicBezTo>
                    <a:pt x="1070" y="132"/>
                    <a:pt x="1070" y="132"/>
                    <a:pt x="1070" y="132"/>
                  </a:cubicBezTo>
                  <a:cubicBezTo>
                    <a:pt x="1038" y="132"/>
                    <a:pt x="1038" y="132"/>
                    <a:pt x="1038" y="132"/>
                  </a:cubicBezTo>
                  <a:lnTo>
                    <a:pt x="1010" y="89"/>
                  </a:lnTo>
                  <a:close/>
                  <a:moveTo>
                    <a:pt x="1133" y="123"/>
                  </a:moveTo>
                  <a:cubicBezTo>
                    <a:pt x="1127" y="130"/>
                    <a:pt x="1118" y="134"/>
                    <a:pt x="1108" y="134"/>
                  </a:cubicBezTo>
                  <a:cubicBezTo>
                    <a:pt x="1090" y="134"/>
                    <a:pt x="1075" y="122"/>
                    <a:pt x="1075" y="103"/>
                  </a:cubicBezTo>
                  <a:cubicBezTo>
                    <a:pt x="1075" y="84"/>
                    <a:pt x="1090" y="72"/>
                    <a:pt x="1112" y="72"/>
                  </a:cubicBezTo>
                  <a:cubicBezTo>
                    <a:pt x="1118" y="72"/>
                    <a:pt x="1125" y="73"/>
                    <a:pt x="1133" y="75"/>
                  </a:cubicBezTo>
                  <a:cubicBezTo>
                    <a:pt x="1133" y="73"/>
                    <a:pt x="1133" y="73"/>
                    <a:pt x="1133" y="73"/>
                  </a:cubicBezTo>
                  <a:cubicBezTo>
                    <a:pt x="1133" y="63"/>
                    <a:pt x="1127" y="59"/>
                    <a:pt x="1112" y="59"/>
                  </a:cubicBezTo>
                  <a:cubicBezTo>
                    <a:pt x="1102" y="59"/>
                    <a:pt x="1093" y="62"/>
                    <a:pt x="1086" y="66"/>
                  </a:cubicBezTo>
                  <a:cubicBezTo>
                    <a:pt x="1084" y="66"/>
                    <a:pt x="1084" y="66"/>
                    <a:pt x="1084" y="66"/>
                  </a:cubicBezTo>
                  <a:cubicBezTo>
                    <a:pt x="1084" y="44"/>
                    <a:pt x="1084" y="44"/>
                    <a:pt x="1084" y="44"/>
                  </a:cubicBezTo>
                  <a:cubicBezTo>
                    <a:pt x="1092" y="40"/>
                    <a:pt x="1104" y="36"/>
                    <a:pt x="1117" y="36"/>
                  </a:cubicBezTo>
                  <a:cubicBezTo>
                    <a:pt x="1145" y="36"/>
                    <a:pt x="1160" y="49"/>
                    <a:pt x="1160" y="73"/>
                  </a:cubicBezTo>
                  <a:cubicBezTo>
                    <a:pt x="1160" y="132"/>
                    <a:pt x="1160" y="132"/>
                    <a:pt x="1160" y="132"/>
                  </a:cubicBezTo>
                  <a:cubicBezTo>
                    <a:pt x="1133" y="132"/>
                    <a:pt x="1133" y="132"/>
                    <a:pt x="1133" y="132"/>
                  </a:cubicBezTo>
                  <a:cubicBezTo>
                    <a:pt x="1133" y="123"/>
                    <a:pt x="1133" y="123"/>
                    <a:pt x="1133" y="123"/>
                  </a:cubicBezTo>
                  <a:close/>
                  <a:moveTo>
                    <a:pt x="1133" y="102"/>
                  </a:moveTo>
                  <a:cubicBezTo>
                    <a:pt x="1133" y="94"/>
                    <a:pt x="1133" y="94"/>
                    <a:pt x="1133" y="94"/>
                  </a:cubicBezTo>
                  <a:cubicBezTo>
                    <a:pt x="1128" y="92"/>
                    <a:pt x="1123" y="91"/>
                    <a:pt x="1117" y="91"/>
                  </a:cubicBezTo>
                  <a:cubicBezTo>
                    <a:pt x="1108" y="91"/>
                    <a:pt x="1103" y="95"/>
                    <a:pt x="1103" y="102"/>
                  </a:cubicBezTo>
                  <a:cubicBezTo>
                    <a:pt x="1103" y="110"/>
                    <a:pt x="1108" y="113"/>
                    <a:pt x="1116" y="113"/>
                  </a:cubicBezTo>
                  <a:cubicBezTo>
                    <a:pt x="1124" y="113"/>
                    <a:pt x="1130" y="109"/>
                    <a:pt x="1133" y="102"/>
                  </a:cubicBezTo>
                  <a:close/>
                  <a:moveTo>
                    <a:pt x="1207" y="53"/>
                  </a:moveTo>
                  <a:cubicBezTo>
                    <a:pt x="1212" y="43"/>
                    <a:pt x="1220" y="37"/>
                    <a:pt x="1230" y="37"/>
                  </a:cubicBezTo>
                  <a:cubicBezTo>
                    <a:pt x="1234" y="37"/>
                    <a:pt x="1238" y="38"/>
                    <a:pt x="1239" y="39"/>
                  </a:cubicBezTo>
                  <a:cubicBezTo>
                    <a:pt x="1239" y="65"/>
                    <a:pt x="1239" y="65"/>
                    <a:pt x="1239" y="65"/>
                  </a:cubicBezTo>
                  <a:cubicBezTo>
                    <a:pt x="1238" y="65"/>
                    <a:pt x="1238" y="65"/>
                    <a:pt x="1238" y="65"/>
                  </a:cubicBezTo>
                  <a:cubicBezTo>
                    <a:pt x="1235" y="64"/>
                    <a:pt x="1231" y="63"/>
                    <a:pt x="1226" y="63"/>
                  </a:cubicBezTo>
                  <a:cubicBezTo>
                    <a:pt x="1217" y="63"/>
                    <a:pt x="1210" y="68"/>
                    <a:pt x="1208" y="78"/>
                  </a:cubicBezTo>
                  <a:cubicBezTo>
                    <a:pt x="1208" y="132"/>
                    <a:pt x="1208" y="132"/>
                    <a:pt x="1208" y="132"/>
                  </a:cubicBezTo>
                  <a:cubicBezTo>
                    <a:pt x="1180" y="132"/>
                    <a:pt x="1180" y="132"/>
                    <a:pt x="1180" y="132"/>
                  </a:cubicBezTo>
                  <a:cubicBezTo>
                    <a:pt x="1180" y="38"/>
                    <a:pt x="1180" y="38"/>
                    <a:pt x="1180" y="38"/>
                  </a:cubicBezTo>
                  <a:cubicBezTo>
                    <a:pt x="1207" y="38"/>
                    <a:pt x="1207" y="38"/>
                    <a:pt x="1207" y="38"/>
                  </a:cubicBezTo>
                  <a:cubicBezTo>
                    <a:pt x="1207" y="53"/>
                    <a:pt x="1207" y="53"/>
                    <a:pt x="1207" y="53"/>
                  </a:cubicBezTo>
                  <a:close/>
                  <a:moveTo>
                    <a:pt x="1314" y="122"/>
                  </a:moveTo>
                  <a:cubicBezTo>
                    <a:pt x="1308" y="130"/>
                    <a:pt x="1298" y="134"/>
                    <a:pt x="1286" y="134"/>
                  </a:cubicBezTo>
                  <a:cubicBezTo>
                    <a:pt x="1262" y="134"/>
                    <a:pt x="1246" y="112"/>
                    <a:pt x="1246" y="85"/>
                  </a:cubicBezTo>
                  <a:cubicBezTo>
                    <a:pt x="1246" y="58"/>
                    <a:pt x="1262" y="36"/>
                    <a:pt x="1286" y="36"/>
                  </a:cubicBezTo>
                  <a:cubicBezTo>
                    <a:pt x="1298" y="36"/>
                    <a:pt x="1307" y="40"/>
                    <a:pt x="1313" y="47"/>
                  </a:cubicBezTo>
                  <a:cubicBezTo>
                    <a:pt x="1313" y="0"/>
                    <a:pt x="1313" y="0"/>
                    <a:pt x="1313" y="0"/>
                  </a:cubicBezTo>
                  <a:cubicBezTo>
                    <a:pt x="1341" y="0"/>
                    <a:pt x="1341" y="0"/>
                    <a:pt x="1341" y="0"/>
                  </a:cubicBezTo>
                  <a:cubicBezTo>
                    <a:pt x="1341" y="132"/>
                    <a:pt x="1341" y="132"/>
                    <a:pt x="1341" y="132"/>
                  </a:cubicBezTo>
                  <a:cubicBezTo>
                    <a:pt x="1314" y="132"/>
                    <a:pt x="1314" y="132"/>
                    <a:pt x="1314" y="132"/>
                  </a:cubicBezTo>
                  <a:cubicBezTo>
                    <a:pt x="1314" y="122"/>
                    <a:pt x="1314" y="122"/>
                    <a:pt x="1314" y="122"/>
                  </a:cubicBezTo>
                  <a:close/>
                  <a:moveTo>
                    <a:pt x="1313" y="100"/>
                  </a:moveTo>
                  <a:cubicBezTo>
                    <a:pt x="1313" y="70"/>
                    <a:pt x="1313" y="70"/>
                    <a:pt x="1313" y="70"/>
                  </a:cubicBezTo>
                  <a:cubicBezTo>
                    <a:pt x="1308" y="63"/>
                    <a:pt x="1302" y="60"/>
                    <a:pt x="1295" y="60"/>
                  </a:cubicBezTo>
                  <a:cubicBezTo>
                    <a:pt x="1283" y="60"/>
                    <a:pt x="1275" y="69"/>
                    <a:pt x="1275" y="85"/>
                  </a:cubicBezTo>
                  <a:cubicBezTo>
                    <a:pt x="1275" y="101"/>
                    <a:pt x="1283" y="110"/>
                    <a:pt x="1295" y="110"/>
                  </a:cubicBezTo>
                  <a:cubicBezTo>
                    <a:pt x="1302" y="110"/>
                    <a:pt x="1308" y="107"/>
                    <a:pt x="1313" y="100"/>
                  </a:cubicBezTo>
                  <a:close/>
                  <a:moveTo>
                    <a:pt x="0" y="175"/>
                  </a:moveTo>
                  <a:cubicBezTo>
                    <a:pt x="81" y="175"/>
                    <a:pt x="81" y="175"/>
                    <a:pt x="81" y="175"/>
                  </a:cubicBezTo>
                  <a:cubicBezTo>
                    <a:pt x="81" y="191"/>
                    <a:pt x="81" y="191"/>
                    <a:pt x="81" y="191"/>
                  </a:cubicBezTo>
                  <a:cubicBezTo>
                    <a:pt x="18" y="191"/>
                    <a:pt x="18" y="191"/>
                    <a:pt x="18" y="191"/>
                  </a:cubicBezTo>
                  <a:cubicBezTo>
                    <a:pt x="18" y="231"/>
                    <a:pt x="18" y="231"/>
                    <a:pt x="18" y="231"/>
                  </a:cubicBezTo>
                  <a:cubicBezTo>
                    <a:pt x="75" y="231"/>
                    <a:pt x="75" y="231"/>
                    <a:pt x="75" y="231"/>
                  </a:cubicBezTo>
                  <a:cubicBezTo>
                    <a:pt x="75" y="247"/>
                    <a:pt x="75" y="247"/>
                    <a:pt x="75" y="247"/>
                  </a:cubicBezTo>
                  <a:cubicBezTo>
                    <a:pt x="18" y="247"/>
                    <a:pt x="18" y="247"/>
                    <a:pt x="18" y="247"/>
                  </a:cubicBezTo>
                  <a:cubicBezTo>
                    <a:pt x="18" y="291"/>
                    <a:pt x="18" y="291"/>
                    <a:pt x="18" y="291"/>
                  </a:cubicBezTo>
                  <a:cubicBezTo>
                    <a:pt x="81" y="291"/>
                    <a:pt x="81" y="291"/>
                    <a:pt x="81" y="291"/>
                  </a:cubicBezTo>
                  <a:cubicBezTo>
                    <a:pt x="81" y="307"/>
                    <a:pt x="81" y="307"/>
                    <a:pt x="81" y="307"/>
                  </a:cubicBezTo>
                  <a:cubicBezTo>
                    <a:pt x="0" y="307"/>
                    <a:pt x="0" y="307"/>
                    <a:pt x="0" y="307"/>
                  </a:cubicBezTo>
                  <a:lnTo>
                    <a:pt x="0" y="175"/>
                  </a:lnTo>
                  <a:close/>
                  <a:moveTo>
                    <a:pt x="149" y="212"/>
                  </a:moveTo>
                  <a:cubicBezTo>
                    <a:pt x="169" y="212"/>
                    <a:pt x="181" y="226"/>
                    <a:pt x="181" y="248"/>
                  </a:cubicBezTo>
                  <a:cubicBezTo>
                    <a:pt x="181" y="307"/>
                    <a:pt x="181" y="307"/>
                    <a:pt x="181" y="307"/>
                  </a:cubicBezTo>
                  <a:cubicBezTo>
                    <a:pt x="164" y="307"/>
                    <a:pt x="164" y="307"/>
                    <a:pt x="164" y="307"/>
                  </a:cubicBezTo>
                  <a:cubicBezTo>
                    <a:pt x="164" y="249"/>
                    <a:pt x="164" y="249"/>
                    <a:pt x="164" y="249"/>
                  </a:cubicBezTo>
                  <a:cubicBezTo>
                    <a:pt x="164" y="237"/>
                    <a:pt x="157" y="228"/>
                    <a:pt x="144" y="228"/>
                  </a:cubicBezTo>
                  <a:cubicBezTo>
                    <a:pt x="133" y="228"/>
                    <a:pt x="124" y="235"/>
                    <a:pt x="121" y="245"/>
                  </a:cubicBezTo>
                  <a:cubicBezTo>
                    <a:pt x="121" y="307"/>
                    <a:pt x="121" y="307"/>
                    <a:pt x="121" y="307"/>
                  </a:cubicBezTo>
                  <a:cubicBezTo>
                    <a:pt x="103" y="307"/>
                    <a:pt x="103" y="307"/>
                    <a:pt x="103" y="307"/>
                  </a:cubicBezTo>
                  <a:cubicBezTo>
                    <a:pt x="103" y="214"/>
                    <a:pt x="103" y="214"/>
                    <a:pt x="103" y="214"/>
                  </a:cubicBezTo>
                  <a:cubicBezTo>
                    <a:pt x="121" y="214"/>
                    <a:pt x="121" y="214"/>
                    <a:pt x="121" y="214"/>
                  </a:cubicBezTo>
                  <a:cubicBezTo>
                    <a:pt x="121" y="227"/>
                    <a:pt x="121" y="227"/>
                    <a:pt x="121" y="227"/>
                  </a:cubicBezTo>
                  <a:cubicBezTo>
                    <a:pt x="126" y="219"/>
                    <a:pt x="136" y="212"/>
                    <a:pt x="149" y="212"/>
                  </a:cubicBezTo>
                  <a:close/>
                  <a:moveTo>
                    <a:pt x="228" y="214"/>
                  </a:moveTo>
                  <a:cubicBezTo>
                    <a:pt x="252" y="214"/>
                    <a:pt x="252" y="214"/>
                    <a:pt x="252" y="214"/>
                  </a:cubicBezTo>
                  <a:cubicBezTo>
                    <a:pt x="252" y="229"/>
                    <a:pt x="252" y="229"/>
                    <a:pt x="252" y="229"/>
                  </a:cubicBezTo>
                  <a:cubicBezTo>
                    <a:pt x="228" y="229"/>
                    <a:pt x="228" y="229"/>
                    <a:pt x="228" y="229"/>
                  </a:cubicBezTo>
                  <a:cubicBezTo>
                    <a:pt x="228" y="279"/>
                    <a:pt x="228" y="279"/>
                    <a:pt x="228" y="279"/>
                  </a:cubicBezTo>
                  <a:cubicBezTo>
                    <a:pt x="228" y="289"/>
                    <a:pt x="234" y="293"/>
                    <a:pt x="243" y="293"/>
                  </a:cubicBezTo>
                  <a:cubicBezTo>
                    <a:pt x="246" y="293"/>
                    <a:pt x="249" y="293"/>
                    <a:pt x="251" y="292"/>
                  </a:cubicBezTo>
                  <a:cubicBezTo>
                    <a:pt x="252" y="292"/>
                    <a:pt x="252" y="292"/>
                    <a:pt x="252" y="292"/>
                  </a:cubicBezTo>
                  <a:cubicBezTo>
                    <a:pt x="252" y="307"/>
                    <a:pt x="252" y="307"/>
                    <a:pt x="252" y="307"/>
                  </a:cubicBezTo>
                  <a:cubicBezTo>
                    <a:pt x="249" y="308"/>
                    <a:pt x="246" y="309"/>
                    <a:pt x="241" y="309"/>
                  </a:cubicBezTo>
                  <a:cubicBezTo>
                    <a:pt x="219" y="309"/>
                    <a:pt x="211" y="299"/>
                    <a:pt x="211" y="281"/>
                  </a:cubicBezTo>
                  <a:cubicBezTo>
                    <a:pt x="211" y="229"/>
                    <a:pt x="211" y="229"/>
                    <a:pt x="211" y="229"/>
                  </a:cubicBezTo>
                  <a:cubicBezTo>
                    <a:pt x="195" y="229"/>
                    <a:pt x="195" y="229"/>
                    <a:pt x="195" y="229"/>
                  </a:cubicBezTo>
                  <a:cubicBezTo>
                    <a:pt x="195" y="214"/>
                    <a:pt x="195" y="214"/>
                    <a:pt x="195" y="214"/>
                  </a:cubicBezTo>
                  <a:cubicBezTo>
                    <a:pt x="211" y="214"/>
                    <a:pt x="211" y="214"/>
                    <a:pt x="211" y="214"/>
                  </a:cubicBezTo>
                  <a:cubicBezTo>
                    <a:pt x="211" y="189"/>
                    <a:pt x="211" y="189"/>
                    <a:pt x="211" y="189"/>
                  </a:cubicBezTo>
                  <a:cubicBezTo>
                    <a:pt x="228" y="189"/>
                    <a:pt x="228" y="189"/>
                    <a:pt x="228" y="189"/>
                  </a:cubicBezTo>
                  <a:lnTo>
                    <a:pt x="228" y="214"/>
                  </a:lnTo>
                  <a:close/>
                  <a:moveTo>
                    <a:pt x="309" y="309"/>
                  </a:moveTo>
                  <a:cubicBezTo>
                    <a:pt x="282" y="309"/>
                    <a:pt x="263" y="290"/>
                    <a:pt x="263" y="261"/>
                  </a:cubicBezTo>
                  <a:cubicBezTo>
                    <a:pt x="263" y="232"/>
                    <a:pt x="280" y="212"/>
                    <a:pt x="305" y="212"/>
                  </a:cubicBezTo>
                  <a:cubicBezTo>
                    <a:pt x="331" y="212"/>
                    <a:pt x="344" y="230"/>
                    <a:pt x="344" y="258"/>
                  </a:cubicBezTo>
                  <a:cubicBezTo>
                    <a:pt x="344" y="266"/>
                    <a:pt x="344" y="266"/>
                    <a:pt x="344" y="266"/>
                  </a:cubicBezTo>
                  <a:cubicBezTo>
                    <a:pt x="281" y="266"/>
                    <a:pt x="281" y="266"/>
                    <a:pt x="281" y="266"/>
                  </a:cubicBezTo>
                  <a:cubicBezTo>
                    <a:pt x="282" y="284"/>
                    <a:pt x="295" y="293"/>
                    <a:pt x="311" y="293"/>
                  </a:cubicBezTo>
                  <a:cubicBezTo>
                    <a:pt x="321" y="293"/>
                    <a:pt x="329" y="291"/>
                    <a:pt x="337" y="285"/>
                  </a:cubicBezTo>
                  <a:cubicBezTo>
                    <a:pt x="338" y="285"/>
                    <a:pt x="338" y="285"/>
                    <a:pt x="338" y="285"/>
                  </a:cubicBezTo>
                  <a:cubicBezTo>
                    <a:pt x="338" y="300"/>
                    <a:pt x="338" y="300"/>
                    <a:pt x="338" y="300"/>
                  </a:cubicBezTo>
                  <a:cubicBezTo>
                    <a:pt x="330" y="306"/>
                    <a:pt x="320" y="309"/>
                    <a:pt x="309" y="309"/>
                  </a:cubicBezTo>
                  <a:close/>
                  <a:moveTo>
                    <a:pt x="281" y="251"/>
                  </a:moveTo>
                  <a:cubicBezTo>
                    <a:pt x="327" y="251"/>
                    <a:pt x="327" y="251"/>
                    <a:pt x="327" y="251"/>
                  </a:cubicBezTo>
                  <a:cubicBezTo>
                    <a:pt x="327" y="237"/>
                    <a:pt x="320" y="227"/>
                    <a:pt x="306" y="227"/>
                  </a:cubicBezTo>
                  <a:cubicBezTo>
                    <a:pt x="292" y="227"/>
                    <a:pt x="284" y="237"/>
                    <a:pt x="281" y="251"/>
                  </a:cubicBezTo>
                  <a:close/>
                  <a:moveTo>
                    <a:pt x="382" y="228"/>
                  </a:moveTo>
                  <a:cubicBezTo>
                    <a:pt x="386" y="218"/>
                    <a:pt x="395" y="212"/>
                    <a:pt x="405" y="212"/>
                  </a:cubicBezTo>
                  <a:cubicBezTo>
                    <a:pt x="409" y="212"/>
                    <a:pt x="413" y="213"/>
                    <a:pt x="414" y="214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1" y="230"/>
                    <a:pt x="407" y="229"/>
                    <a:pt x="403" y="229"/>
                  </a:cubicBezTo>
                  <a:cubicBezTo>
                    <a:pt x="393" y="229"/>
                    <a:pt x="385" y="236"/>
                    <a:pt x="382" y="246"/>
                  </a:cubicBezTo>
                  <a:cubicBezTo>
                    <a:pt x="382" y="307"/>
                    <a:pt x="382" y="307"/>
                    <a:pt x="382" y="307"/>
                  </a:cubicBezTo>
                  <a:cubicBezTo>
                    <a:pt x="365" y="307"/>
                    <a:pt x="365" y="307"/>
                    <a:pt x="365" y="307"/>
                  </a:cubicBezTo>
                  <a:cubicBezTo>
                    <a:pt x="365" y="214"/>
                    <a:pt x="365" y="214"/>
                    <a:pt x="365" y="214"/>
                  </a:cubicBezTo>
                  <a:cubicBezTo>
                    <a:pt x="382" y="214"/>
                    <a:pt x="382" y="214"/>
                    <a:pt x="382" y="214"/>
                  </a:cubicBezTo>
                  <a:cubicBezTo>
                    <a:pt x="382" y="228"/>
                    <a:pt x="382" y="228"/>
                    <a:pt x="382" y="228"/>
                  </a:cubicBezTo>
                  <a:close/>
                  <a:moveTo>
                    <a:pt x="474" y="212"/>
                  </a:moveTo>
                  <a:cubicBezTo>
                    <a:pt x="502" y="212"/>
                    <a:pt x="516" y="235"/>
                    <a:pt x="516" y="260"/>
                  </a:cubicBezTo>
                  <a:cubicBezTo>
                    <a:pt x="516" y="286"/>
                    <a:pt x="502" y="309"/>
                    <a:pt x="474" y="309"/>
                  </a:cubicBezTo>
                  <a:cubicBezTo>
                    <a:pt x="463" y="309"/>
                    <a:pt x="453" y="303"/>
                    <a:pt x="448" y="296"/>
                  </a:cubicBezTo>
                  <a:cubicBezTo>
                    <a:pt x="448" y="342"/>
                    <a:pt x="448" y="342"/>
                    <a:pt x="448" y="342"/>
                  </a:cubicBezTo>
                  <a:cubicBezTo>
                    <a:pt x="430" y="342"/>
                    <a:pt x="430" y="342"/>
                    <a:pt x="430" y="342"/>
                  </a:cubicBezTo>
                  <a:cubicBezTo>
                    <a:pt x="430" y="214"/>
                    <a:pt x="430" y="214"/>
                    <a:pt x="430" y="214"/>
                  </a:cubicBezTo>
                  <a:cubicBezTo>
                    <a:pt x="448" y="214"/>
                    <a:pt x="448" y="214"/>
                    <a:pt x="448" y="214"/>
                  </a:cubicBezTo>
                  <a:cubicBezTo>
                    <a:pt x="448" y="224"/>
                    <a:pt x="448" y="224"/>
                    <a:pt x="448" y="224"/>
                  </a:cubicBezTo>
                  <a:cubicBezTo>
                    <a:pt x="453" y="218"/>
                    <a:pt x="463" y="212"/>
                    <a:pt x="474" y="212"/>
                  </a:cubicBezTo>
                  <a:close/>
                  <a:moveTo>
                    <a:pt x="471" y="293"/>
                  </a:moveTo>
                  <a:cubicBezTo>
                    <a:pt x="488" y="293"/>
                    <a:pt x="498" y="279"/>
                    <a:pt x="498" y="260"/>
                  </a:cubicBezTo>
                  <a:cubicBezTo>
                    <a:pt x="498" y="242"/>
                    <a:pt x="488" y="228"/>
                    <a:pt x="471" y="228"/>
                  </a:cubicBezTo>
                  <a:cubicBezTo>
                    <a:pt x="461" y="228"/>
                    <a:pt x="453" y="233"/>
                    <a:pt x="448" y="243"/>
                  </a:cubicBezTo>
                  <a:cubicBezTo>
                    <a:pt x="448" y="278"/>
                    <a:pt x="448" y="278"/>
                    <a:pt x="448" y="278"/>
                  </a:cubicBezTo>
                  <a:cubicBezTo>
                    <a:pt x="453" y="287"/>
                    <a:pt x="461" y="293"/>
                    <a:pt x="471" y="293"/>
                  </a:cubicBezTo>
                  <a:close/>
                  <a:moveTo>
                    <a:pt x="554" y="228"/>
                  </a:moveTo>
                  <a:cubicBezTo>
                    <a:pt x="558" y="218"/>
                    <a:pt x="567" y="212"/>
                    <a:pt x="577" y="212"/>
                  </a:cubicBezTo>
                  <a:cubicBezTo>
                    <a:pt x="581" y="212"/>
                    <a:pt x="585" y="213"/>
                    <a:pt x="587" y="214"/>
                  </a:cubicBezTo>
                  <a:cubicBezTo>
                    <a:pt x="587" y="231"/>
                    <a:pt x="587" y="231"/>
                    <a:pt x="587" y="231"/>
                  </a:cubicBezTo>
                  <a:cubicBezTo>
                    <a:pt x="586" y="231"/>
                    <a:pt x="586" y="231"/>
                    <a:pt x="586" y="231"/>
                  </a:cubicBezTo>
                  <a:cubicBezTo>
                    <a:pt x="583" y="230"/>
                    <a:pt x="579" y="229"/>
                    <a:pt x="575" y="229"/>
                  </a:cubicBezTo>
                  <a:cubicBezTo>
                    <a:pt x="565" y="229"/>
                    <a:pt x="557" y="236"/>
                    <a:pt x="554" y="246"/>
                  </a:cubicBezTo>
                  <a:cubicBezTo>
                    <a:pt x="554" y="307"/>
                    <a:pt x="554" y="307"/>
                    <a:pt x="554" y="307"/>
                  </a:cubicBezTo>
                  <a:cubicBezTo>
                    <a:pt x="537" y="307"/>
                    <a:pt x="537" y="307"/>
                    <a:pt x="537" y="307"/>
                  </a:cubicBezTo>
                  <a:cubicBezTo>
                    <a:pt x="537" y="214"/>
                    <a:pt x="537" y="214"/>
                    <a:pt x="537" y="214"/>
                  </a:cubicBezTo>
                  <a:cubicBezTo>
                    <a:pt x="554" y="214"/>
                    <a:pt x="554" y="214"/>
                    <a:pt x="554" y="214"/>
                  </a:cubicBezTo>
                  <a:cubicBezTo>
                    <a:pt x="554" y="228"/>
                    <a:pt x="554" y="228"/>
                    <a:pt x="554" y="228"/>
                  </a:cubicBezTo>
                  <a:close/>
                  <a:moveTo>
                    <a:pt x="612" y="176"/>
                  </a:moveTo>
                  <a:cubicBezTo>
                    <a:pt x="618" y="176"/>
                    <a:pt x="623" y="181"/>
                    <a:pt x="623" y="187"/>
                  </a:cubicBezTo>
                  <a:cubicBezTo>
                    <a:pt x="623" y="193"/>
                    <a:pt x="618" y="198"/>
                    <a:pt x="612" y="198"/>
                  </a:cubicBezTo>
                  <a:cubicBezTo>
                    <a:pt x="606" y="198"/>
                    <a:pt x="601" y="193"/>
                    <a:pt x="601" y="187"/>
                  </a:cubicBezTo>
                  <a:cubicBezTo>
                    <a:pt x="601" y="181"/>
                    <a:pt x="606" y="176"/>
                    <a:pt x="612" y="176"/>
                  </a:cubicBezTo>
                  <a:close/>
                  <a:moveTo>
                    <a:pt x="603" y="214"/>
                  </a:moveTo>
                  <a:cubicBezTo>
                    <a:pt x="621" y="214"/>
                    <a:pt x="621" y="214"/>
                    <a:pt x="621" y="214"/>
                  </a:cubicBezTo>
                  <a:cubicBezTo>
                    <a:pt x="621" y="307"/>
                    <a:pt x="621" y="307"/>
                    <a:pt x="621" y="307"/>
                  </a:cubicBezTo>
                  <a:cubicBezTo>
                    <a:pt x="603" y="307"/>
                    <a:pt x="603" y="307"/>
                    <a:pt x="603" y="307"/>
                  </a:cubicBezTo>
                  <a:lnTo>
                    <a:pt x="603" y="214"/>
                  </a:lnTo>
                  <a:close/>
                  <a:moveTo>
                    <a:pt x="683" y="252"/>
                  </a:moveTo>
                  <a:cubicBezTo>
                    <a:pt x="696" y="257"/>
                    <a:pt x="711" y="262"/>
                    <a:pt x="711" y="280"/>
                  </a:cubicBezTo>
                  <a:cubicBezTo>
                    <a:pt x="711" y="299"/>
                    <a:pt x="696" y="309"/>
                    <a:pt x="675" y="309"/>
                  </a:cubicBezTo>
                  <a:cubicBezTo>
                    <a:pt x="663" y="309"/>
                    <a:pt x="651" y="306"/>
                    <a:pt x="644" y="300"/>
                  </a:cubicBezTo>
                  <a:cubicBezTo>
                    <a:pt x="644" y="283"/>
                    <a:pt x="644" y="283"/>
                    <a:pt x="644" y="283"/>
                  </a:cubicBezTo>
                  <a:cubicBezTo>
                    <a:pt x="645" y="283"/>
                    <a:pt x="645" y="283"/>
                    <a:pt x="645" y="283"/>
                  </a:cubicBezTo>
                  <a:cubicBezTo>
                    <a:pt x="653" y="291"/>
                    <a:pt x="664" y="294"/>
                    <a:pt x="675" y="294"/>
                  </a:cubicBezTo>
                  <a:cubicBezTo>
                    <a:pt x="685" y="294"/>
                    <a:pt x="694" y="290"/>
                    <a:pt x="694" y="282"/>
                  </a:cubicBezTo>
                  <a:cubicBezTo>
                    <a:pt x="694" y="274"/>
                    <a:pt x="687" y="272"/>
                    <a:pt x="672" y="267"/>
                  </a:cubicBezTo>
                  <a:cubicBezTo>
                    <a:pt x="659" y="263"/>
                    <a:pt x="644" y="258"/>
                    <a:pt x="644" y="240"/>
                  </a:cubicBezTo>
                  <a:cubicBezTo>
                    <a:pt x="644" y="223"/>
                    <a:pt x="659" y="212"/>
                    <a:pt x="678" y="212"/>
                  </a:cubicBezTo>
                  <a:cubicBezTo>
                    <a:pt x="689" y="212"/>
                    <a:pt x="699" y="214"/>
                    <a:pt x="706" y="220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698" y="230"/>
                    <a:pt x="689" y="227"/>
                    <a:pt x="678" y="227"/>
                  </a:cubicBezTo>
                  <a:cubicBezTo>
                    <a:pt x="667" y="227"/>
                    <a:pt x="661" y="232"/>
                    <a:pt x="661" y="238"/>
                  </a:cubicBezTo>
                  <a:cubicBezTo>
                    <a:pt x="661" y="246"/>
                    <a:pt x="668" y="248"/>
                    <a:pt x="683" y="252"/>
                  </a:cubicBezTo>
                  <a:close/>
                  <a:moveTo>
                    <a:pt x="772" y="309"/>
                  </a:moveTo>
                  <a:cubicBezTo>
                    <a:pt x="745" y="309"/>
                    <a:pt x="726" y="290"/>
                    <a:pt x="726" y="261"/>
                  </a:cubicBezTo>
                  <a:cubicBezTo>
                    <a:pt x="726" y="232"/>
                    <a:pt x="744" y="212"/>
                    <a:pt x="769" y="212"/>
                  </a:cubicBezTo>
                  <a:cubicBezTo>
                    <a:pt x="794" y="212"/>
                    <a:pt x="807" y="230"/>
                    <a:pt x="807" y="258"/>
                  </a:cubicBezTo>
                  <a:cubicBezTo>
                    <a:pt x="807" y="266"/>
                    <a:pt x="807" y="266"/>
                    <a:pt x="807" y="266"/>
                  </a:cubicBezTo>
                  <a:cubicBezTo>
                    <a:pt x="744" y="266"/>
                    <a:pt x="744" y="266"/>
                    <a:pt x="744" y="266"/>
                  </a:cubicBezTo>
                  <a:cubicBezTo>
                    <a:pt x="746" y="284"/>
                    <a:pt x="758" y="293"/>
                    <a:pt x="774" y="293"/>
                  </a:cubicBezTo>
                  <a:cubicBezTo>
                    <a:pt x="785" y="293"/>
                    <a:pt x="792" y="291"/>
                    <a:pt x="800" y="285"/>
                  </a:cubicBezTo>
                  <a:cubicBezTo>
                    <a:pt x="801" y="285"/>
                    <a:pt x="801" y="285"/>
                    <a:pt x="801" y="285"/>
                  </a:cubicBezTo>
                  <a:cubicBezTo>
                    <a:pt x="801" y="300"/>
                    <a:pt x="801" y="300"/>
                    <a:pt x="801" y="300"/>
                  </a:cubicBezTo>
                  <a:cubicBezTo>
                    <a:pt x="793" y="306"/>
                    <a:pt x="783" y="309"/>
                    <a:pt x="772" y="309"/>
                  </a:cubicBezTo>
                  <a:close/>
                  <a:moveTo>
                    <a:pt x="744" y="251"/>
                  </a:moveTo>
                  <a:cubicBezTo>
                    <a:pt x="791" y="251"/>
                    <a:pt x="791" y="251"/>
                    <a:pt x="791" y="251"/>
                  </a:cubicBezTo>
                  <a:cubicBezTo>
                    <a:pt x="790" y="237"/>
                    <a:pt x="783" y="227"/>
                    <a:pt x="769" y="227"/>
                  </a:cubicBezTo>
                  <a:cubicBezTo>
                    <a:pt x="756" y="227"/>
                    <a:pt x="747" y="237"/>
                    <a:pt x="744" y="2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BE07D-E945-4DDF-8452-20009392BF2F}" type="datetime4">
              <a:rPr lang="en-US" smtClean="0"/>
              <a:t>April 27, 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016F8AB-BCEA-4347-8BA6-BE776009BC89}" type="slidenum">
              <a:rPr/>
              <a:pPr/>
              <a:t>‹#›</a:t>
            </a:fld>
            <a:endParaRPr/>
          </a:p>
        </p:txBody>
      </p:sp>
      <p:sp>
        <p:nvSpPr>
          <p:cNvPr id="10" name="Freeform 9"/>
          <p:cNvSpPr/>
          <p:nvPr/>
        </p:nvSpPr>
        <p:spPr>
          <a:xfrm>
            <a:off x="608013" y="462819"/>
            <a:ext cx="10986134" cy="1957368"/>
          </a:xfrm>
          <a:custGeom>
            <a:avLst/>
            <a:gdLst>
              <a:gd name="connsiteX0" fmla="*/ 188969 w 10986134"/>
              <a:gd name="connsiteY0" fmla="*/ 176957 h 1957368"/>
              <a:gd name="connsiteX1" fmla="*/ 188969 w 10986134"/>
              <a:gd name="connsiteY1" fmla="*/ 1768399 h 1957368"/>
              <a:gd name="connsiteX2" fmla="*/ 10797165 w 10986134"/>
              <a:gd name="connsiteY2" fmla="*/ 1768399 h 1957368"/>
              <a:gd name="connsiteX3" fmla="*/ 10797165 w 10986134"/>
              <a:gd name="connsiteY3" fmla="*/ 176957 h 1957368"/>
              <a:gd name="connsiteX4" fmla="*/ 10797165 w 10986134"/>
              <a:gd name="connsiteY4" fmla="*/ 0 h 1957368"/>
              <a:gd name="connsiteX5" fmla="*/ 10986134 w 10986134"/>
              <a:gd name="connsiteY5" fmla="*/ 0 h 1957368"/>
              <a:gd name="connsiteX6" fmla="*/ 10986134 w 10986134"/>
              <a:gd name="connsiteY6" fmla="*/ 1957368 h 1957368"/>
              <a:gd name="connsiteX7" fmla="*/ 10971369 w 10986134"/>
              <a:gd name="connsiteY7" fmla="*/ 1957368 h 1957368"/>
              <a:gd name="connsiteX8" fmla="*/ 10797165 w 10986134"/>
              <a:gd name="connsiteY8" fmla="*/ 1957368 h 1957368"/>
              <a:gd name="connsiteX9" fmla="*/ 188969 w 10986134"/>
              <a:gd name="connsiteY9" fmla="*/ 1957368 h 1957368"/>
              <a:gd name="connsiteX10" fmla="*/ 14764 w 10986134"/>
              <a:gd name="connsiteY10" fmla="*/ 1957368 h 1957368"/>
              <a:gd name="connsiteX11" fmla="*/ 0 w 10986134"/>
              <a:gd name="connsiteY11" fmla="*/ 1957368 h 1957368"/>
              <a:gd name="connsiteX12" fmla="*/ 0 w 10986134"/>
              <a:gd name="connsiteY12" fmla="*/ 0 h 1957368"/>
              <a:gd name="connsiteX13" fmla="*/ 14764 w 10986134"/>
              <a:gd name="connsiteY13" fmla="*/ 0 h 1957368"/>
              <a:gd name="connsiteX14" fmla="*/ 188969 w 10986134"/>
              <a:gd name="connsiteY14" fmla="*/ 0 h 1957368"/>
              <a:gd name="connsiteX15" fmla="*/ 10797165 w 10986134"/>
              <a:gd name="connsiteY15" fmla="*/ 0 h 195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986134" h="1957368">
                <a:moveTo>
                  <a:pt x="188969" y="176957"/>
                </a:moveTo>
                <a:lnTo>
                  <a:pt x="188969" y="1768399"/>
                </a:lnTo>
                <a:lnTo>
                  <a:pt x="10797165" y="1768399"/>
                </a:lnTo>
                <a:lnTo>
                  <a:pt x="10797165" y="176957"/>
                </a:lnTo>
                <a:close/>
                <a:moveTo>
                  <a:pt x="10797165" y="0"/>
                </a:moveTo>
                <a:lnTo>
                  <a:pt x="10986134" y="0"/>
                </a:lnTo>
                <a:lnTo>
                  <a:pt x="10986134" y="1957368"/>
                </a:lnTo>
                <a:lnTo>
                  <a:pt x="10971369" y="1957368"/>
                </a:lnTo>
                <a:lnTo>
                  <a:pt x="10797165" y="1957368"/>
                </a:lnTo>
                <a:lnTo>
                  <a:pt x="188969" y="1957368"/>
                </a:lnTo>
                <a:lnTo>
                  <a:pt x="14764" y="1957368"/>
                </a:lnTo>
                <a:lnTo>
                  <a:pt x="0" y="1957368"/>
                </a:lnTo>
                <a:lnTo>
                  <a:pt x="0" y="0"/>
                </a:lnTo>
                <a:lnTo>
                  <a:pt x="14764" y="0"/>
                </a:lnTo>
                <a:lnTo>
                  <a:pt x="188969" y="0"/>
                </a:lnTo>
                <a:lnTo>
                  <a:pt x="10797165" y="0"/>
                </a:lnTo>
                <a:close/>
              </a:path>
            </a:pathLst>
          </a:custGeom>
          <a:solidFill>
            <a:schemeClr val="accent3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90000"/>
              </a:lnSpc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6345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519236"/>
            <a:ext cx="10969943" cy="85236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10969784" cy="457199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</a:t>
            </a:r>
            <a:r>
              <a:rPr dirty="0" smtClean="0"/>
              <a:t>level</a:t>
            </a:r>
            <a:endParaRPr dirty="0"/>
          </a:p>
        </p:txBody>
      </p:sp>
      <p:sp>
        <p:nvSpPr>
          <p:cNvPr id="7" name="Rectangle 6"/>
          <p:cNvSpPr/>
          <p:nvPr/>
        </p:nvSpPr>
        <p:spPr>
          <a:xfrm>
            <a:off x="608012" y="437706"/>
            <a:ext cx="10972800" cy="18288"/>
          </a:xfrm>
          <a:prstGeom prst="rect">
            <a:avLst/>
          </a:prstGeom>
          <a:solidFill>
            <a:srgbClr val="00B388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8212" y="6426104"/>
            <a:ext cx="995578" cy="210312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ctr">
              <a:defRPr sz="700">
                <a:solidFill>
                  <a:schemeClr val="tx1"/>
                </a:solidFill>
              </a:defRPr>
            </a:lvl1pPr>
          </a:lstStyle>
          <a:p>
            <a:fld id="{65FD8143-BFA3-46F8-9B90-B0E5CFAF7F7C}" type="datetime4">
              <a:rPr lang="en-US" smtClean="0"/>
              <a:t>April 27, 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934200" y="6426104"/>
            <a:ext cx="4025198" cy="210312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7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Private | Confidential | Internal Use Only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1049000" y="6430868"/>
            <a:ext cx="533399" cy="232147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600">
                <a:solidFill>
                  <a:schemeClr val="accent5"/>
                </a:solidFill>
              </a:defRPr>
            </a:lvl1pPr>
          </a:lstStyle>
          <a:p>
            <a:fld id="{B016F8AB-BCEA-4347-8BA6-BE776009BC89}" type="slidenum">
              <a:rPr/>
              <a:pPr/>
              <a:t>‹#›</a:t>
            </a:fld>
            <a:endParaRPr dirty="0"/>
          </a:p>
        </p:txBody>
      </p:sp>
      <p:grpSp>
        <p:nvGrpSpPr>
          <p:cNvPr id="8" name="Group 7"/>
          <p:cNvGrpSpPr/>
          <p:nvPr/>
        </p:nvGrpSpPr>
        <p:grpSpPr>
          <a:xfrm>
            <a:off x="610272" y="6248401"/>
            <a:ext cx="969471" cy="390524"/>
            <a:chOff x="3578225" y="1146175"/>
            <a:chExt cx="5038725" cy="2111375"/>
          </a:xfrm>
        </p:grpSpPr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3578225" y="1146175"/>
              <a:ext cx="1725613" cy="498475"/>
            </a:xfrm>
            <a:custGeom>
              <a:avLst/>
              <a:gdLst>
                <a:gd name="T0" fmla="*/ 0 w 1087"/>
                <a:gd name="T1" fmla="*/ 0 h 314"/>
                <a:gd name="T2" fmla="*/ 0 w 1087"/>
                <a:gd name="T3" fmla="*/ 314 h 314"/>
                <a:gd name="T4" fmla="*/ 0 w 1087"/>
                <a:gd name="T5" fmla="*/ 314 h 314"/>
                <a:gd name="T6" fmla="*/ 1087 w 1087"/>
                <a:gd name="T7" fmla="*/ 314 h 314"/>
                <a:gd name="T8" fmla="*/ 1087 w 1087"/>
                <a:gd name="T9" fmla="*/ 0 h 314"/>
                <a:gd name="T10" fmla="*/ 0 w 1087"/>
                <a:gd name="T11" fmla="*/ 0 h 314"/>
                <a:gd name="T12" fmla="*/ 1018 w 1087"/>
                <a:gd name="T13" fmla="*/ 245 h 314"/>
                <a:gd name="T14" fmla="*/ 69 w 1087"/>
                <a:gd name="T15" fmla="*/ 245 h 314"/>
                <a:gd name="T16" fmla="*/ 69 w 1087"/>
                <a:gd name="T17" fmla="*/ 69 h 314"/>
                <a:gd name="T18" fmla="*/ 1018 w 1087"/>
                <a:gd name="T19" fmla="*/ 69 h 314"/>
                <a:gd name="T20" fmla="*/ 1018 w 1087"/>
                <a:gd name="T21" fmla="*/ 245 h 314"/>
                <a:gd name="T22" fmla="*/ 1018 w 1087"/>
                <a:gd name="T23" fmla="*/ 245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7" h="314">
                  <a:moveTo>
                    <a:pt x="0" y="0"/>
                  </a:moveTo>
                  <a:lnTo>
                    <a:pt x="0" y="314"/>
                  </a:lnTo>
                  <a:lnTo>
                    <a:pt x="0" y="314"/>
                  </a:lnTo>
                  <a:lnTo>
                    <a:pt x="1087" y="314"/>
                  </a:lnTo>
                  <a:lnTo>
                    <a:pt x="1087" y="0"/>
                  </a:lnTo>
                  <a:lnTo>
                    <a:pt x="0" y="0"/>
                  </a:lnTo>
                  <a:close/>
                  <a:moveTo>
                    <a:pt x="1018" y="245"/>
                  </a:moveTo>
                  <a:lnTo>
                    <a:pt x="69" y="245"/>
                  </a:lnTo>
                  <a:lnTo>
                    <a:pt x="69" y="69"/>
                  </a:lnTo>
                  <a:lnTo>
                    <a:pt x="1018" y="69"/>
                  </a:lnTo>
                  <a:lnTo>
                    <a:pt x="1018" y="245"/>
                  </a:lnTo>
                  <a:lnTo>
                    <a:pt x="1018" y="245"/>
                  </a:lnTo>
                  <a:close/>
                </a:path>
              </a:pathLst>
            </a:custGeom>
            <a:solidFill>
              <a:srgbClr val="00B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/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3578225" y="1968500"/>
              <a:ext cx="5038725" cy="1289050"/>
            </a:xfrm>
            <a:custGeom>
              <a:avLst/>
              <a:gdLst>
                <a:gd name="T0" fmla="*/ 80 w 1341"/>
                <a:gd name="T1" fmla="*/ 52 h 342"/>
                <a:gd name="T2" fmla="*/ 29 w 1341"/>
                <a:gd name="T3" fmla="*/ 77 h 342"/>
                <a:gd name="T4" fmla="*/ 212 w 1341"/>
                <a:gd name="T5" fmla="*/ 93 h 342"/>
                <a:gd name="T6" fmla="*/ 174 w 1341"/>
                <a:gd name="T7" fmla="*/ 134 h 342"/>
                <a:gd name="T8" fmla="*/ 272 w 1341"/>
                <a:gd name="T9" fmla="*/ 132 h 342"/>
                <a:gd name="T10" fmla="*/ 276 w 1341"/>
                <a:gd name="T11" fmla="*/ 38 h 342"/>
                <a:gd name="T12" fmla="*/ 327 w 1341"/>
                <a:gd name="T13" fmla="*/ 132 h 342"/>
                <a:gd name="T14" fmla="*/ 398 w 1341"/>
                <a:gd name="T15" fmla="*/ 0 h 342"/>
                <a:gd name="T16" fmla="*/ 402 w 1341"/>
                <a:gd name="T17" fmla="*/ 134 h 342"/>
                <a:gd name="T18" fmla="*/ 448 w 1341"/>
                <a:gd name="T19" fmla="*/ 93 h 342"/>
                <a:gd name="T20" fmla="*/ 448 w 1341"/>
                <a:gd name="T21" fmla="*/ 74 h 342"/>
                <a:gd name="T22" fmla="*/ 642 w 1341"/>
                <a:gd name="T23" fmla="*/ 60 h 342"/>
                <a:gd name="T24" fmla="*/ 642 w 1341"/>
                <a:gd name="T25" fmla="*/ 131 h 342"/>
                <a:gd name="T26" fmla="*/ 570 w 1341"/>
                <a:gd name="T27" fmla="*/ 111 h 342"/>
                <a:gd name="T28" fmla="*/ 530 w 1341"/>
                <a:gd name="T29" fmla="*/ 60 h 342"/>
                <a:gd name="T30" fmla="*/ 558 w 1341"/>
                <a:gd name="T31" fmla="*/ 38 h 342"/>
                <a:gd name="T32" fmla="*/ 738 w 1341"/>
                <a:gd name="T33" fmla="*/ 89 h 342"/>
                <a:gd name="T34" fmla="*/ 787 w 1341"/>
                <a:gd name="T35" fmla="*/ 45 h 342"/>
                <a:gd name="T36" fmla="*/ 736 w 1341"/>
                <a:gd name="T37" fmla="*/ 65 h 342"/>
                <a:gd name="T38" fmla="*/ 848 w 1341"/>
                <a:gd name="T39" fmla="*/ 73 h 342"/>
                <a:gd name="T40" fmla="*/ 876 w 1341"/>
                <a:gd name="T41" fmla="*/ 73 h 342"/>
                <a:gd name="T42" fmla="*/ 833 w 1341"/>
                <a:gd name="T43" fmla="*/ 91 h 342"/>
                <a:gd name="T44" fmla="*/ 965 w 1341"/>
                <a:gd name="T45" fmla="*/ 43 h 342"/>
                <a:gd name="T46" fmla="*/ 964 w 1341"/>
                <a:gd name="T47" fmla="*/ 103 h 342"/>
                <a:gd name="T48" fmla="*/ 1010 w 1341"/>
                <a:gd name="T49" fmla="*/ 132 h 342"/>
                <a:gd name="T50" fmla="*/ 1070 w 1341"/>
                <a:gd name="T51" fmla="*/ 38 h 342"/>
                <a:gd name="T52" fmla="*/ 1010 w 1341"/>
                <a:gd name="T53" fmla="*/ 89 h 342"/>
                <a:gd name="T54" fmla="*/ 1133 w 1341"/>
                <a:gd name="T55" fmla="*/ 73 h 342"/>
                <a:gd name="T56" fmla="*/ 1160 w 1341"/>
                <a:gd name="T57" fmla="*/ 73 h 342"/>
                <a:gd name="T58" fmla="*/ 1117 w 1341"/>
                <a:gd name="T59" fmla="*/ 91 h 342"/>
                <a:gd name="T60" fmla="*/ 1239 w 1341"/>
                <a:gd name="T61" fmla="*/ 39 h 342"/>
                <a:gd name="T62" fmla="*/ 1180 w 1341"/>
                <a:gd name="T63" fmla="*/ 132 h 342"/>
                <a:gd name="T64" fmla="*/ 1246 w 1341"/>
                <a:gd name="T65" fmla="*/ 85 h 342"/>
                <a:gd name="T66" fmla="*/ 1314 w 1341"/>
                <a:gd name="T67" fmla="*/ 132 h 342"/>
                <a:gd name="T68" fmla="*/ 1295 w 1341"/>
                <a:gd name="T69" fmla="*/ 110 h 342"/>
                <a:gd name="T70" fmla="*/ 18 w 1341"/>
                <a:gd name="T71" fmla="*/ 231 h 342"/>
                <a:gd name="T72" fmla="*/ 81 w 1341"/>
                <a:gd name="T73" fmla="*/ 307 h 342"/>
                <a:gd name="T74" fmla="*/ 164 w 1341"/>
                <a:gd name="T75" fmla="*/ 307 h 342"/>
                <a:gd name="T76" fmla="*/ 103 w 1341"/>
                <a:gd name="T77" fmla="*/ 214 h 342"/>
                <a:gd name="T78" fmla="*/ 252 w 1341"/>
                <a:gd name="T79" fmla="*/ 229 h 342"/>
                <a:gd name="T80" fmla="*/ 252 w 1341"/>
                <a:gd name="T81" fmla="*/ 307 h 342"/>
                <a:gd name="T82" fmla="*/ 211 w 1341"/>
                <a:gd name="T83" fmla="*/ 214 h 342"/>
                <a:gd name="T84" fmla="*/ 305 w 1341"/>
                <a:gd name="T85" fmla="*/ 212 h 342"/>
                <a:gd name="T86" fmla="*/ 338 w 1341"/>
                <a:gd name="T87" fmla="*/ 285 h 342"/>
                <a:gd name="T88" fmla="*/ 281 w 1341"/>
                <a:gd name="T89" fmla="*/ 251 h 342"/>
                <a:gd name="T90" fmla="*/ 403 w 1341"/>
                <a:gd name="T91" fmla="*/ 229 h 342"/>
                <a:gd name="T92" fmla="*/ 382 w 1341"/>
                <a:gd name="T93" fmla="*/ 228 h 342"/>
                <a:gd name="T94" fmla="*/ 430 w 1341"/>
                <a:gd name="T95" fmla="*/ 342 h 342"/>
                <a:gd name="T96" fmla="*/ 498 w 1341"/>
                <a:gd name="T97" fmla="*/ 260 h 342"/>
                <a:gd name="T98" fmla="*/ 577 w 1341"/>
                <a:gd name="T99" fmla="*/ 212 h 342"/>
                <a:gd name="T100" fmla="*/ 554 w 1341"/>
                <a:gd name="T101" fmla="*/ 307 h 342"/>
                <a:gd name="T102" fmla="*/ 623 w 1341"/>
                <a:gd name="T103" fmla="*/ 187 h 342"/>
                <a:gd name="T104" fmla="*/ 621 w 1341"/>
                <a:gd name="T105" fmla="*/ 307 h 342"/>
                <a:gd name="T106" fmla="*/ 644 w 1341"/>
                <a:gd name="T107" fmla="*/ 300 h 342"/>
                <a:gd name="T108" fmla="*/ 644 w 1341"/>
                <a:gd name="T109" fmla="*/ 240 h 342"/>
                <a:gd name="T110" fmla="*/ 661 w 1341"/>
                <a:gd name="T111" fmla="*/ 238 h 342"/>
                <a:gd name="T112" fmla="*/ 807 w 1341"/>
                <a:gd name="T113" fmla="*/ 266 h 342"/>
                <a:gd name="T114" fmla="*/ 772 w 1341"/>
                <a:gd name="T115" fmla="*/ 309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41" h="342">
                  <a:moveTo>
                    <a:pt x="29" y="132"/>
                  </a:moveTo>
                  <a:cubicBezTo>
                    <a:pt x="0" y="132"/>
                    <a:pt x="0" y="132"/>
                    <a:pt x="0" y="1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80" y="52"/>
                    <a:pt x="80" y="52"/>
                    <a:pt x="80" y="52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132"/>
                    <a:pt x="109" y="132"/>
                    <a:pt x="109" y="132"/>
                  </a:cubicBezTo>
                  <a:cubicBezTo>
                    <a:pt x="80" y="132"/>
                    <a:pt x="80" y="132"/>
                    <a:pt x="80" y="132"/>
                  </a:cubicBezTo>
                  <a:cubicBezTo>
                    <a:pt x="80" y="77"/>
                    <a:pt x="80" y="77"/>
                    <a:pt x="80" y="77"/>
                  </a:cubicBezTo>
                  <a:cubicBezTo>
                    <a:pt x="29" y="77"/>
                    <a:pt x="29" y="77"/>
                    <a:pt x="29" y="77"/>
                  </a:cubicBezTo>
                  <a:lnTo>
                    <a:pt x="29" y="132"/>
                  </a:lnTo>
                  <a:close/>
                  <a:moveTo>
                    <a:pt x="174" y="134"/>
                  </a:moveTo>
                  <a:cubicBezTo>
                    <a:pt x="145" y="134"/>
                    <a:pt x="125" y="116"/>
                    <a:pt x="125" y="85"/>
                  </a:cubicBezTo>
                  <a:cubicBezTo>
                    <a:pt x="125" y="56"/>
                    <a:pt x="144" y="36"/>
                    <a:pt x="170" y="36"/>
                  </a:cubicBezTo>
                  <a:cubicBezTo>
                    <a:pt x="198" y="36"/>
                    <a:pt x="212" y="55"/>
                    <a:pt x="212" y="83"/>
                  </a:cubicBezTo>
                  <a:cubicBezTo>
                    <a:pt x="212" y="93"/>
                    <a:pt x="212" y="93"/>
                    <a:pt x="212" y="93"/>
                  </a:cubicBezTo>
                  <a:cubicBezTo>
                    <a:pt x="152" y="93"/>
                    <a:pt x="152" y="93"/>
                    <a:pt x="152" y="93"/>
                  </a:cubicBezTo>
                  <a:cubicBezTo>
                    <a:pt x="155" y="108"/>
                    <a:pt x="167" y="112"/>
                    <a:pt x="178" y="112"/>
                  </a:cubicBezTo>
                  <a:cubicBezTo>
                    <a:pt x="188" y="112"/>
                    <a:pt x="195" y="110"/>
                    <a:pt x="204" y="104"/>
                  </a:cubicBezTo>
                  <a:cubicBezTo>
                    <a:pt x="205" y="104"/>
                    <a:pt x="205" y="104"/>
                    <a:pt x="205" y="104"/>
                  </a:cubicBezTo>
                  <a:cubicBezTo>
                    <a:pt x="205" y="126"/>
                    <a:pt x="205" y="126"/>
                    <a:pt x="205" y="126"/>
                  </a:cubicBezTo>
                  <a:cubicBezTo>
                    <a:pt x="198" y="131"/>
                    <a:pt x="187" y="134"/>
                    <a:pt x="174" y="134"/>
                  </a:cubicBezTo>
                  <a:close/>
                  <a:moveTo>
                    <a:pt x="152" y="74"/>
                  </a:moveTo>
                  <a:cubicBezTo>
                    <a:pt x="186" y="74"/>
                    <a:pt x="186" y="74"/>
                    <a:pt x="186" y="74"/>
                  </a:cubicBezTo>
                  <a:cubicBezTo>
                    <a:pt x="186" y="64"/>
                    <a:pt x="182" y="58"/>
                    <a:pt x="170" y="58"/>
                  </a:cubicBezTo>
                  <a:cubicBezTo>
                    <a:pt x="162" y="58"/>
                    <a:pt x="155" y="61"/>
                    <a:pt x="152" y="74"/>
                  </a:cubicBezTo>
                  <a:close/>
                  <a:moveTo>
                    <a:pt x="287" y="77"/>
                  </a:moveTo>
                  <a:cubicBezTo>
                    <a:pt x="272" y="132"/>
                    <a:pt x="272" y="132"/>
                    <a:pt x="272" y="132"/>
                  </a:cubicBezTo>
                  <a:cubicBezTo>
                    <a:pt x="247" y="132"/>
                    <a:pt x="247" y="132"/>
                    <a:pt x="247" y="132"/>
                  </a:cubicBezTo>
                  <a:cubicBezTo>
                    <a:pt x="218" y="39"/>
                    <a:pt x="218" y="39"/>
                    <a:pt x="218" y="39"/>
                  </a:cubicBezTo>
                  <a:cubicBezTo>
                    <a:pt x="218" y="38"/>
                    <a:pt x="218" y="38"/>
                    <a:pt x="218" y="38"/>
                  </a:cubicBezTo>
                  <a:cubicBezTo>
                    <a:pt x="246" y="38"/>
                    <a:pt x="246" y="38"/>
                    <a:pt x="246" y="38"/>
                  </a:cubicBezTo>
                  <a:cubicBezTo>
                    <a:pt x="261" y="93"/>
                    <a:pt x="261" y="93"/>
                    <a:pt x="261" y="93"/>
                  </a:cubicBezTo>
                  <a:cubicBezTo>
                    <a:pt x="276" y="38"/>
                    <a:pt x="276" y="38"/>
                    <a:pt x="276" y="38"/>
                  </a:cubicBezTo>
                  <a:cubicBezTo>
                    <a:pt x="298" y="38"/>
                    <a:pt x="298" y="38"/>
                    <a:pt x="298" y="38"/>
                  </a:cubicBezTo>
                  <a:cubicBezTo>
                    <a:pt x="313" y="93"/>
                    <a:pt x="313" y="93"/>
                    <a:pt x="313" y="93"/>
                  </a:cubicBezTo>
                  <a:cubicBezTo>
                    <a:pt x="329" y="38"/>
                    <a:pt x="329" y="38"/>
                    <a:pt x="329" y="38"/>
                  </a:cubicBezTo>
                  <a:cubicBezTo>
                    <a:pt x="355" y="38"/>
                    <a:pt x="355" y="38"/>
                    <a:pt x="355" y="38"/>
                  </a:cubicBezTo>
                  <a:cubicBezTo>
                    <a:pt x="355" y="39"/>
                    <a:pt x="355" y="39"/>
                    <a:pt x="355" y="39"/>
                  </a:cubicBezTo>
                  <a:cubicBezTo>
                    <a:pt x="327" y="132"/>
                    <a:pt x="327" y="132"/>
                    <a:pt x="327" y="132"/>
                  </a:cubicBezTo>
                  <a:cubicBezTo>
                    <a:pt x="302" y="132"/>
                    <a:pt x="302" y="132"/>
                    <a:pt x="302" y="132"/>
                  </a:cubicBezTo>
                  <a:lnTo>
                    <a:pt x="287" y="77"/>
                  </a:lnTo>
                  <a:close/>
                  <a:moveTo>
                    <a:pt x="402" y="134"/>
                  </a:moveTo>
                  <a:cubicBezTo>
                    <a:pt x="379" y="134"/>
                    <a:pt x="370" y="125"/>
                    <a:pt x="370" y="104"/>
                  </a:cubicBezTo>
                  <a:cubicBezTo>
                    <a:pt x="370" y="0"/>
                    <a:pt x="370" y="0"/>
                    <a:pt x="370" y="0"/>
                  </a:cubicBezTo>
                  <a:cubicBezTo>
                    <a:pt x="398" y="0"/>
                    <a:pt x="398" y="0"/>
                    <a:pt x="398" y="0"/>
                  </a:cubicBezTo>
                  <a:cubicBezTo>
                    <a:pt x="398" y="102"/>
                    <a:pt x="398" y="102"/>
                    <a:pt x="398" y="102"/>
                  </a:cubicBezTo>
                  <a:cubicBezTo>
                    <a:pt x="398" y="108"/>
                    <a:pt x="400" y="111"/>
                    <a:pt x="406" y="111"/>
                  </a:cubicBezTo>
                  <a:cubicBezTo>
                    <a:pt x="408" y="111"/>
                    <a:pt x="410" y="110"/>
                    <a:pt x="412" y="109"/>
                  </a:cubicBezTo>
                  <a:cubicBezTo>
                    <a:pt x="413" y="109"/>
                    <a:pt x="413" y="109"/>
                    <a:pt x="413" y="109"/>
                  </a:cubicBezTo>
                  <a:cubicBezTo>
                    <a:pt x="413" y="132"/>
                    <a:pt x="413" y="132"/>
                    <a:pt x="413" y="132"/>
                  </a:cubicBezTo>
                  <a:cubicBezTo>
                    <a:pt x="410" y="133"/>
                    <a:pt x="406" y="134"/>
                    <a:pt x="402" y="134"/>
                  </a:cubicBezTo>
                  <a:close/>
                  <a:moveTo>
                    <a:pt x="469" y="134"/>
                  </a:moveTo>
                  <a:cubicBezTo>
                    <a:pt x="440" y="134"/>
                    <a:pt x="420" y="116"/>
                    <a:pt x="420" y="85"/>
                  </a:cubicBezTo>
                  <a:cubicBezTo>
                    <a:pt x="420" y="56"/>
                    <a:pt x="440" y="36"/>
                    <a:pt x="465" y="36"/>
                  </a:cubicBezTo>
                  <a:cubicBezTo>
                    <a:pt x="494" y="36"/>
                    <a:pt x="507" y="55"/>
                    <a:pt x="507" y="83"/>
                  </a:cubicBezTo>
                  <a:cubicBezTo>
                    <a:pt x="507" y="93"/>
                    <a:pt x="507" y="93"/>
                    <a:pt x="507" y="93"/>
                  </a:cubicBezTo>
                  <a:cubicBezTo>
                    <a:pt x="448" y="93"/>
                    <a:pt x="448" y="93"/>
                    <a:pt x="448" y="93"/>
                  </a:cubicBezTo>
                  <a:cubicBezTo>
                    <a:pt x="451" y="108"/>
                    <a:pt x="462" y="112"/>
                    <a:pt x="474" y="112"/>
                  </a:cubicBezTo>
                  <a:cubicBezTo>
                    <a:pt x="484" y="112"/>
                    <a:pt x="491" y="110"/>
                    <a:pt x="500" y="104"/>
                  </a:cubicBezTo>
                  <a:cubicBezTo>
                    <a:pt x="501" y="104"/>
                    <a:pt x="501" y="104"/>
                    <a:pt x="501" y="104"/>
                  </a:cubicBezTo>
                  <a:cubicBezTo>
                    <a:pt x="501" y="126"/>
                    <a:pt x="501" y="126"/>
                    <a:pt x="501" y="126"/>
                  </a:cubicBezTo>
                  <a:cubicBezTo>
                    <a:pt x="493" y="131"/>
                    <a:pt x="482" y="134"/>
                    <a:pt x="469" y="134"/>
                  </a:cubicBezTo>
                  <a:close/>
                  <a:moveTo>
                    <a:pt x="448" y="74"/>
                  </a:moveTo>
                  <a:cubicBezTo>
                    <a:pt x="482" y="74"/>
                    <a:pt x="482" y="74"/>
                    <a:pt x="482" y="74"/>
                  </a:cubicBezTo>
                  <a:cubicBezTo>
                    <a:pt x="481" y="64"/>
                    <a:pt x="477" y="58"/>
                    <a:pt x="466" y="58"/>
                  </a:cubicBezTo>
                  <a:cubicBezTo>
                    <a:pt x="457" y="58"/>
                    <a:pt x="450" y="61"/>
                    <a:pt x="448" y="74"/>
                  </a:cubicBezTo>
                  <a:close/>
                  <a:moveTo>
                    <a:pt x="622" y="38"/>
                  </a:moveTo>
                  <a:cubicBezTo>
                    <a:pt x="642" y="38"/>
                    <a:pt x="642" y="38"/>
                    <a:pt x="642" y="38"/>
                  </a:cubicBezTo>
                  <a:cubicBezTo>
                    <a:pt x="642" y="60"/>
                    <a:pt x="642" y="60"/>
                    <a:pt x="642" y="60"/>
                  </a:cubicBezTo>
                  <a:cubicBezTo>
                    <a:pt x="622" y="60"/>
                    <a:pt x="622" y="60"/>
                    <a:pt x="622" y="60"/>
                  </a:cubicBezTo>
                  <a:cubicBezTo>
                    <a:pt x="622" y="99"/>
                    <a:pt x="622" y="99"/>
                    <a:pt x="622" y="99"/>
                  </a:cubicBezTo>
                  <a:cubicBezTo>
                    <a:pt x="622" y="107"/>
                    <a:pt x="625" y="111"/>
                    <a:pt x="633" y="111"/>
                  </a:cubicBezTo>
                  <a:cubicBezTo>
                    <a:pt x="636" y="111"/>
                    <a:pt x="639" y="110"/>
                    <a:pt x="642" y="109"/>
                  </a:cubicBezTo>
                  <a:cubicBezTo>
                    <a:pt x="642" y="109"/>
                    <a:pt x="642" y="109"/>
                    <a:pt x="642" y="109"/>
                  </a:cubicBezTo>
                  <a:cubicBezTo>
                    <a:pt x="642" y="131"/>
                    <a:pt x="642" y="131"/>
                    <a:pt x="642" y="131"/>
                  </a:cubicBezTo>
                  <a:cubicBezTo>
                    <a:pt x="639" y="132"/>
                    <a:pt x="633" y="134"/>
                    <a:pt x="625" y="134"/>
                  </a:cubicBezTo>
                  <a:cubicBezTo>
                    <a:pt x="603" y="134"/>
                    <a:pt x="594" y="124"/>
                    <a:pt x="594" y="100"/>
                  </a:cubicBezTo>
                  <a:cubicBezTo>
                    <a:pt x="594" y="60"/>
                    <a:pt x="594" y="60"/>
                    <a:pt x="594" y="60"/>
                  </a:cubicBezTo>
                  <a:cubicBezTo>
                    <a:pt x="558" y="60"/>
                    <a:pt x="558" y="60"/>
                    <a:pt x="558" y="60"/>
                  </a:cubicBezTo>
                  <a:cubicBezTo>
                    <a:pt x="558" y="99"/>
                    <a:pt x="558" y="99"/>
                    <a:pt x="558" y="99"/>
                  </a:cubicBezTo>
                  <a:cubicBezTo>
                    <a:pt x="558" y="107"/>
                    <a:pt x="561" y="111"/>
                    <a:pt x="570" y="111"/>
                  </a:cubicBezTo>
                  <a:cubicBezTo>
                    <a:pt x="572" y="111"/>
                    <a:pt x="575" y="110"/>
                    <a:pt x="578" y="109"/>
                  </a:cubicBezTo>
                  <a:cubicBezTo>
                    <a:pt x="579" y="109"/>
                    <a:pt x="579" y="109"/>
                    <a:pt x="579" y="109"/>
                  </a:cubicBezTo>
                  <a:cubicBezTo>
                    <a:pt x="579" y="131"/>
                    <a:pt x="579" y="131"/>
                    <a:pt x="579" y="131"/>
                  </a:cubicBezTo>
                  <a:cubicBezTo>
                    <a:pt x="575" y="132"/>
                    <a:pt x="570" y="134"/>
                    <a:pt x="562" y="134"/>
                  </a:cubicBezTo>
                  <a:cubicBezTo>
                    <a:pt x="539" y="134"/>
                    <a:pt x="530" y="124"/>
                    <a:pt x="530" y="100"/>
                  </a:cubicBezTo>
                  <a:cubicBezTo>
                    <a:pt x="530" y="60"/>
                    <a:pt x="530" y="60"/>
                    <a:pt x="530" y="60"/>
                  </a:cubicBezTo>
                  <a:cubicBezTo>
                    <a:pt x="516" y="60"/>
                    <a:pt x="516" y="60"/>
                    <a:pt x="516" y="60"/>
                  </a:cubicBezTo>
                  <a:cubicBezTo>
                    <a:pt x="516" y="38"/>
                    <a:pt x="516" y="38"/>
                    <a:pt x="516" y="38"/>
                  </a:cubicBezTo>
                  <a:cubicBezTo>
                    <a:pt x="530" y="38"/>
                    <a:pt x="530" y="38"/>
                    <a:pt x="530" y="38"/>
                  </a:cubicBezTo>
                  <a:cubicBezTo>
                    <a:pt x="530" y="12"/>
                    <a:pt x="530" y="12"/>
                    <a:pt x="530" y="12"/>
                  </a:cubicBezTo>
                  <a:cubicBezTo>
                    <a:pt x="558" y="12"/>
                    <a:pt x="558" y="12"/>
                    <a:pt x="558" y="12"/>
                  </a:cubicBezTo>
                  <a:cubicBezTo>
                    <a:pt x="558" y="38"/>
                    <a:pt x="558" y="38"/>
                    <a:pt x="558" y="38"/>
                  </a:cubicBezTo>
                  <a:cubicBezTo>
                    <a:pt x="594" y="38"/>
                    <a:pt x="594" y="38"/>
                    <a:pt x="594" y="38"/>
                  </a:cubicBezTo>
                  <a:cubicBezTo>
                    <a:pt x="594" y="12"/>
                    <a:pt x="594" y="12"/>
                    <a:pt x="594" y="12"/>
                  </a:cubicBezTo>
                  <a:cubicBezTo>
                    <a:pt x="622" y="12"/>
                    <a:pt x="622" y="12"/>
                    <a:pt x="622" y="12"/>
                  </a:cubicBezTo>
                  <a:cubicBezTo>
                    <a:pt x="622" y="38"/>
                    <a:pt x="622" y="38"/>
                    <a:pt x="622" y="38"/>
                  </a:cubicBezTo>
                  <a:close/>
                  <a:moveTo>
                    <a:pt x="787" y="45"/>
                  </a:moveTo>
                  <a:cubicBezTo>
                    <a:pt x="787" y="73"/>
                    <a:pt x="768" y="89"/>
                    <a:pt x="738" y="89"/>
                  </a:cubicBezTo>
                  <a:cubicBezTo>
                    <a:pt x="718" y="89"/>
                    <a:pt x="718" y="89"/>
                    <a:pt x="718" y="89"/>
                  </a:cubicBezTo>
                  <a:cubicBezTo>
                    <a:pt x="718" y="132"/>
                    <a:pt x="718" y="132"/>
                    <a:pt x="718" y="132"/>
                  </a:cubicBezTo>
                  <a:cubicBezTo>
                    <a:pt x="689" y="132"/>
                    <a:pt x="689" y="132"/>
                    <a:pt x="689" y="132"/>
                  </a:cubicBezTo>
                  <a:cubicBezTo>
                    <a:pt x="689" y="0"/>
                    <a:pt x="689" y="0"/>
                    <a:pt x="689" y="0"/>
                  </a:cubicBezTo>
                  <a:cubicBezTo>
                    <a:pt x="738" y="0"/>
                    <a:pt x="738" y="0"/>
                    <a:pt x="738" y="0"/>
                  </a:cubicBezTo>
                  <a:cubicBezTo>
                    <a:pt x="768" y="0"/>
                    <a:pt x="787" y="16"/>
                    <a:pt x="787" y="45"/>
                  </a:cubicBezTo>
                  <a:close/>
                  <a:moveTo>
                    <a:pt x="736" y="65"/>
                  </a:moveTo>
                  <a:cubicBezTo>
                    <a:pt x="751" y="65"/>
                    <a:pt x="758" y="57"/>
                    <a:pt x="758" y="45"/>
                  </a:cubicBezTo>
                  <a:cubicBezTo>
                    <a:pt x="758" y="33"/>
                    <a:pt x="751" y="24"/>
                    <a:pt x="736" y="24"/>
                  </a:cubicBezTo>
                  <a:cubicBezTo>
                    <a:pt x="718" y="24"/>
                    <a:pt x="718" y="24"/>
                    <a:pt x="718" y="24"/>
                  </a:cubicBezTo>
                  <a:cubicBezTo>
                    <a:pt x="718" y="65"/>
                    <a:pt x="718" y="65"/>
                    <a:pt x="718" y="65"/>
                  </a:cubicBezTo>
                  <a:lnTo>
                    <a:pt x="736" y="65"/>
                  </a:lnTo>
                  <a:close/>
                  <a:moveTo>
                    <a:pt x="849" y="123"/>
                  </a:moveTo>
                  <a:cubicBezTo>
                    <a:pt x="843" y="130"/>
                    <a:pt x="834" y="134"/>
                    <a:pt x="824" y="134"/>
                  </a:cubicBezTo>
                  <a:cubicBezTo>
                    <a:pt x="806" y="134"/>
                    <a:pt x="791" y="122"/>
                    <a:pt x="791" y="103"/>
                  </a:cubicBezTo>
                  <a:cubicBezTo>
                    <a:pt x="791" y="84"/>
                    <a:pt x="806" y="72"/>
                    <a:pt x="827" y="72"/>
                  </a:cubicBezTo>
                  <a:cubicBezTo>
                    <a:pt x="834" y="72"/>
                    <a:pt x="841" y="73"/>
                    <a:pt x="848" y="75"/>
                  </a:cubicBezTo>
                  <a:cubicBezTo>
                    <a:pt x="848" y="73"/>
                    <a:pt x="848" y="73"/>
                    <a:pt x="848" y="73"/>
                  </a:cubicBezTo>
                  <a:cubicBezTo>
                    <a:pt x="848" y="63"/>
                    <a:pt x="842" y="59"/>
                    <a:pt x="827" y="59"/>
                  </a:cubicBezTo>
                  <a:cubicBezTo>
                    <a:pt x="818" y="59"/>
                    <a:pt x="809" y="62"/>
                    <a:pt x="801" y="66"/>
                  </a:cubicBezTo>
                  <a:cubicBezTo>
                    <a:pt x="800" y="66"/>
                    <a:pt x="800" y="66"/>
                    <a:pt x="800" y="66"/>
                  </a:cubicBezTo>
                  <a:cubicBezTo>
                    <a:pt x="800" y="44"/>
                    <a:pt x="800" y="44"/>
                    <a:pt x="800" y="44"/>
                  </a:cubicBezTo>
                  <a:cubicBezTo>
                    <a:pt x="807" y="40"/>
                    <a:pt x="820" y="36"/>
                    <a:pt x="832" y="36"/>
                  </a:cubicBezTo>
                  <a:cubicBezTo>
                    <a:pt x="860" y="36"/>
                    <a:pt x="876" y="49"/>
                    <a:pt x="876" y="73"/>
                  </a:cubicBezTo>
                  <a:cubicBezTo>
                    <a:pt x="876" y="132"/>
                    <a:pt x="876" y="132"/>
                    <a:pt x="876" y="132"/>
                  </a:cubicBezTo>
                  <a:cubicBezTo>
                    <a:pt x="849" y="132"/>
                    <a:pt x="849" y="132"/>
                    <a:pt x="849" y="132"/>
                  </a:cubicBezTo>
                  <a:cubicBezTo>
                    <a:pt x="849" y="123"/>
                    <a:pt x="849" y="123"/>
                    <a:pt x="849" y="123"/>
                  </a:cubicBezTo>
                  <a:close/>
                  <a:moveTo>
                    <a:pt x="848" y="102"/>
                  </a:moveTo>
                  <a:cubicBezTo>
                    <a:pt x="848" y="94"/>
                    <a:pt x="848" y="94"/>
                    <a:pt x="848" y="94"/>
                  </a:cubicBezTo>
                  <a:cubicBezTo>
                    <a:pt x="844" y="92"/>
                    <a:pt x="838" y="91"/>
                    <a:pt x="833" y="91"/>
                  </a:cubicBezTo>
                  <a:cubicBezTo>
                    <a:pt x="823" y="91"/>
                    <a:pt x="818" y="95"/>
                    <a:pt x="818" y="102"/>
                  </a:cubicBezTo>
                  <a:cubicBezTo>
                    <a:pt x="818" y="110"/>
                    <a:pt x="823" y="113"/>
                    <a:pt x="832" y="113"/>
                  </a:cubicBezTo>
                  <a:cubicBezTo>
                    <a:pt x="839" y="113"/>
                    <a:pt x="845" y="109"/>
                    <a:pt x="848" y="102"/>
                  </a:cubicBezTo>
                  <a:close/>
                  <a:moveTo>
                    <a:pt x="890" y="85"/>
                  </a:moveTo>
                  <a:cubicBezTo>
                    <a:pt x="890" y="55"/>
                    <a:pt x="911" y="36"/>
                    <a:pt x="939" y="36"/>
                  </a:cubicBezTo>
                  <a:cubicBezTo>
                    <a:pt x="949" y="36"/>
                    <a:pt x="958" y="38"/>
                    <a:pt x="965" y="43"/>
                  </a:cubicBezTo>
                  <a:cubicBezTo>
                    <a:pt x="965" y="67"/>
                    <a:pt x="965" y="67"/>
                    <a:pt x="965" y="67"/>
                  </a:cubicBezTo>
                  <a:cubicBezTo>
                    <a:pt x="964" y="67"/>
                    <a:pt x="964" y="67"/>
                    <a:pt x="964" y="67"/>
                  </a:cubicBezTo>
                  <a:cubicBezTo>
                    <a:pt x="958" y="62"/>
                    <a:pt x="951" y="60"/>
                    <a:pt x="943" y="60"/>
                  </a:cubicBezTo>
                  <a:cubicBezTo>
                    <a:pt x="929" y="60"/>
                    <a:pt x="918" y="69"/>
                    <a:pt x="918" y="85"/>
                  </a:cubicBezTo>
                  <a:cubicBezTo>
                    <a:pt x="918" y="101"/>
                    <a:pt x="929" y="110"/>
                    <a:pt x="943" y="110"/>
                  </a:cubicBezTo>
                  <a:cubicBezTo>
                    <a:pt x="951" y="110"/>
                    <a:pt x="958" y="108"/>
                    <a:pt x="964" y="103"/>
                  </a:cubicBezTo>
                  <a:cubicBezTo>
                    <a:pt x="965" y="103"/>
                    <a:pt x="965" y="103"/>
                    <a:pt x="965" y="103"/>
                  </a:cubicBezTo>
                  <a:cubicBezTo>
                    <a:pt x="965" y="127"/>
                    <a:pt x="965" y="127"/>
                    <a:pt x="965" y="127"/>
                  </a:cubicBezTo>
                  <a:cubicBezTo>
                    <a:pt x="958" y="132"/>
                    <a:pt x="949" y="134"/>
                    <a:pt x="939" y="134"/>
                  </a:cubicBezTo>
                  <a:cubicBezTo>
                    <a:pt x="911" y="134"/>
                    <a:pt x="890" y="115"/>
                    <a:pt x="890" y="85"/>
                  </a:cubicBezTo>
                  <a:close/>
                  <a:moveTo>
                    <a:pt x="1010" y="89"/>
                  </a:moveTo>
                  <a:cubicBezTo>
                    <a:pt x="1010" y="132"/>
                    <a:pt x="1010" y="132"/>
                    <a:pt x="1010" y="132"/>
                  </a:cubicBezTo>
                  <a:cubicBezTo>
                    <a:pt x="983" y="132"/>
                    <a:pt x="983" y="132"/>
                    <a:pt x="983" y="132"/>
                  </a:cubicBezTo>
                  <a:cubicBezTo>
                    <a:pt x="983" y="0"/>
                    <a:pt x="983" y="0"/>
                    <a:pt x="983" y="0"/>
                  </a:cubicBezTo>
                  <a:cubicBezTo>
                    <a:pt x="1010" y="0"/>
                    <a:pt x="1010" y="0"/>
                    <a:pt x="1010" y="0"/>
                  </a:cubicBezTo>
                  <a:cubicBezTo>
                    <a:pt x="1010" y="75"/>
                    <a:pt x="1010" y="75"/>
                    <a:pt x="1010" y="75"/>
                  </a:cubicBezTo>
                  <a:cubicBezTo>
                    <a:pt x="1039" y="38"/>
                    <a:pt x="1039" y="38"/>
                    <a:pt x="1039" y="38"/>
                  </a:cubicBezTo>
                  <a:cubicBezTo>
                    <a:pt x="1070" y="38"/>
                    <a:pt x="1070" y="38"/>
                    <a:pt x="1070" y="38"/>
                  </a:cubicBezTo>
                  <a:cubicBezTo>
                    <a:pt x="1070" y="39"/>
                    <a:pt x="1070" y="39"/>
                    <a:pt x="1070" y="39"/>
                  </a:cubicBezTo>
                  <a:cubicBezTo>
                    <a:pt x="1036" y="82"/>
                    <a:pt x="1036" y="82"/>
                    <a:pt x="1036" y="82"/>
                  </a:cubicBezTo>
                  <a:cubicBezTo>
                    <a:pt x="1070" y="131"/>
                    <a:pt x="1070" y="131"/>
                    <a:pt x="1070" y="131"/>
                  </a:cubicBezTo>
                  <a:cubicBezTo>
                    <a:pt x="1070" y="132"/>
                    <a:pt x="1070" y="132"/>
                    <a:pt x="1070" y="132"/>
                  </a:cubicBezTo>
                  <a:cubicBezTo>
                    <a:pt x="1038" y="132"/>
                    <a:pt x="1038" y="132"/>
                    <a:pt x="1038" y="132"/>
                  </a:cubicBezTo>
                  <a:lnTo>
                    <a:pt x="1010" y="89"/>
                  </a:lnTo>
                  <a:close/>
                  <a:moveTo>
                    <a:pt x="1133" y="123"/>
                  </a:moveTo>
                  <a:cubicBezTo>
                    <a:pt x="1127" y="130"/>
                    <a:pt x="1118" y="134"/>
                    <a:pt x="1108" y="134"/>
                  </a:cubicBezTo>
                  <a:cubicBezTo>
                    <a:pt x="1090" y="134"/>
                    <a:pt x="1075" y="122"/>
                    <a:pt x="1075" y="103"/>
                  </a:cubicBezTo>
                  <a:cubicBezTo>
                    <a:pt x="1075" y="84"/>
                    <a:pt x="1090" y="72"/>
                    <a:pt x="1112" y="72"/>
                  </a:cubicBezTo>
                  <a:cubicBezTo>
                    <a:pt x="1118" y="72"/>
                    <a:pt x="1125" y="73"/>
                    <a:pt x="1133" y="75"/>
                  </a:cubicBezTo>
                  <a:cubicBezTo>
                    <a:pt x="1133" y="73"/>
                    <a:pt x="1133" y="73"/>
                    <a:pt x="1133" y="73"/>
                  </a:cubicBezTo>
                  <a:cubicBezTo>
                    <a:pt x="1133" y="63"/>
                    <a:pt x="1127" y="59"/>
                    <a:pt x="1112" y="59"/>
                  </a:cubicBezTo>
                  <a:cubicBezTo>
                    <a:pt x="1102" y="59"/>
                    <a:pt x="1093" y="62"/>
                    <a:pt x="1086" y="66"/>
                  </a:cubicBezTo>
                  <a:cubicBezTo>
                    <a:pt x="1084" y="66"/>
                    <a:pt x="1084" y="66"/>
                    <a:pt x="1084" y="66"/>
                  </a:cubicBezTo>
                  <a:cubicBezTo>
                    <a:pt x="1084" y="44"/>
                    <a:pt x="1084" y="44"/>
                    <a:pt x="1084" y="44"/>
                  </a:cubicBezTo>
                  <a:cubicBezTo>
                    <a:pt x="1092" y="40"/>
                    <a:pt x="1104" y="36"/>
                    <a:pt x="1117" y="36"/>
                  </a:cubicBezTo>
                  <a:cubicBezTo>
                    <a:pt x="1145" y="36"/>
                    <a:pt x="1160" y="49"/>
                    <a:pt x="1160" y="73"/>
                  </a:cubicBezTo>
                  <a:cubicBezTo>
                    <a:pt x="1160" y="132"/>
                    <a:pt x="1160" y="132"/>
                    <a:pt x="1160" y="132"/>
                  </a:cubicBezTo>
                  <a:cubicBezTo>
                    <a:pt x="1133" y="132"/>
                    <a:pt x="1133" y="132"/>
                    <a:pt x="1133" y="132"/>
                  </a:cubicBezTo>
                  <a:cubicBezTo>
                    <a:pt x="1133" y="123"/>
                    <a:pt x="1133" y="123"/>
                    <a:pt x="1133" y="123"/>
                  </a:cubicBezTo>
                  <a:close/>
                  <a:moveTo>
                    <a:pt x="1133" y="102"/>
                  </a:moveTo>
                  <a:cubicBezTo>
                    <a:pt x="1133" y="94"/>
                    <a:pt x="1133" y="94"/>
                    <a:pt x="1133" y="94"/>
                  </a:cubicBezTo>
                  <a:cubicBezTo>
                    <a:pt x="1128" y="92"/>
                    <a:pt x="1123" y="91"/>
                    <a:pt x="1117" y="91"/>
                  </a:cubicBezTo>
                  <a:cubicBezTo>
                    <a:pt x="1108" y="91"/>
                    <a:pt x="1103" y="95"/>
                    <a:pt x="1103" y="102"/>
                  </a:cubicBezTo>
                  <a:cubicBezTo>
                    <a:pt x="1103" y="110"/>
                    <a:pt x="1108" y="113"/>
                    <a:pt x="1116" y="113"/>
                  </a:cubicBezTo>
                  <a:cubicBezTo>
                    <a:pt x="1124" y="113"/>
                    <a:pt x="1130" y="109"/>
                    <a:pt x="1133" y="102"/>
                  </a:cubicBezTo>
                  <a:close/>
                  <a:moveTo>
                    <a:pt x="1207" y="53"/>
                  </a:moveTo>
                  <a:cubicBezTo>
                    <a:pt x="1212" y="43"/>
                    <a:pt x="1220" y="37"/>
                    <a:pt x="1230" y="37"/>
                  </a:cubicBezTo>
                  <a:cubicBezTo>
                    <a:pt x="1234" y="37"/>
                    <a:pt x="1238" y="38"/>
                    <a:pt x="1239" y="39"/>
                  </a:cubicBezTo>
                  <a:cubicBezTo>
                    <a:pt x="1239" y="65"/>
                    <a:pt x="1239" y="65"/>
                    <a:pt x="1239" y="65"/>
                  </a:cubicBezTo>
                  <a:cubicBezTo>
                    <a:pt x="1238" y="65"/>
                    <a:pt x="1238" y="65"/>
                    <a:pt x="1238" y="65"/>
                  </a:cubicBezTo>
                  <a:cubicBezTo>
                    <a:pt x="1235" y="64"/>
                    <a:pt x="1231" y="63"/>
                    <a:pt x="1226" y="63"/>
                  </a:cubicBezTo>
                  <a:cubicBezTo>
                    <a:pt x="1217" y="63"/>
                    <a:pt x="1210" y="68"/>
                    <a:pt x="1208" y="78"/>
                  </a:cubicBezTo>
                  <a:cubicBezTo>
                    <a:pt x="1208" y="132"/>
                    <a:pt x="1208" y="132"/>
                    <a:pt x="1208" y="132"/>
                  </a:cubicBezTo>
                  <a:cubicBezTo>
                    <a:pt x="1180" y="132"/>
                    <a:pt x="1180" y="132"/>
                    <a:pt x="1180" y="132"/>
                  </a:cubicBezTo>
                  <a:cubicBezTo>
                    <a:pt x="1180" y="38"/>
                    <a:pt x="1180" y="38"/>
                    <a:pt x="1180" y="38"/>
                  </a:cubicBezTo>
                  <a:cubicBezTo>
                    <a:pt x="1207" y="38"/>
                    <a:pt x="1207" y="38"/>
                    <a:pt x="1207" y="38"/>
                  </a:cubicBezTo>
                  <a:cubicBezTo>
                    <a:pt x="1207" y="53"/>
                    <a:pt x="1207" y="53"/>
                    <a:pt x="1207" y="53"/>
                  </a:cubicBezTo>
                  <a:close/>
                  <a:moveTo>
                    <a:pt x="1314" y="122"/>
                  </a:moveTo>
                  <a:cubicBezTo>
                    <a:pt x="1308" y="130"/>
                    <a:pt x="1298" y="134"/>
                    <a:pt x="1286" y="134"/>
                  </a:cubicBezTo>
                  <a:cubicBezTo>
                    <a:pt x="1262" y="134"/>
                    <a:pt x="1246" y="112"/>
                    <a:pt x="1246" y="85"/>
                  </a:cubicBezTo>
                  <a:cubicBezTo>
                    <a:pt x="1246" y="58"/>
                    <a:pt x="1262" y="36"/>
                    <a:pt x="1286" y="36"/>
                  </a:cubicBezTo>
                  <a:cubicBezTo>
                    <a:pt x="1298" y="36"/>
                    <a:pt x="1307" y="40"/>
                    <a:pt x="1313" y="47"/>
                  </a:cubicBezTo>
                  <a:cubicBezTo>
                    <a:pt x="1313" y="0"/>
                    <a:pt x="1313" y="0"/>
                    <a:pt x="1313" y="0"/>
                  </a:cubicBezTo>
                  <a:cubicBezTo>
                    <a:pt x="1341" y="0"/>
                    <a:pt x="1341" y="0"/>
                    <a:pt x="1341" y="0"/>
                  </a:cubicBezTo>
                  <a:cubicBezTo>
                    <a:pt x="1341" y="132"/>
                    <a:pt x="1341" y="132"/>
                    <a:pt x="1341" y="132"/>
                  </a:cubicBezTo>
                  <a:cubicBezTo>
                    <a:pt x="1314" y="132"/>
                    <a:pt x="1314" y="132"/>
                    <a:pt x="1314" y="132"/>
                  </a:cubicBezTo>
                  <a:cubicBezTo>
                    <a:pt x="1314" y="122"/>
                    <a:pt x="1314" y="122"/>
                    <a:pt x="1314" y="122"/>
                  </a:cubicBezTo>
                  <a:close/>
                  <a:moveTo>
                    <a:pt x="1313" y="100"/>
                  </a:moveTo>
                  <a:cubicBezTo>
                    <a:pt x="1313" y="70"/>
                    <a:pt x="1313" y="70"/>
                    <a:pt x="1313" y="70"/>
                  </a:cubicBezTo>
                  <a:cubicBezTo>
                    <a:pt x="1308" y="63"/>
                    <a:pt x="1302" y="60"/>
                    <a:pt x="1295" y="60"/>
                  </a:cubicBezTo>
                  <a:cubicBezTo>
                    <a:pt x="1283" y="60"/>
                    <a:pt x="1275" y="69"/>
                    <a:pt x="1275" y="85"/>
                  </a:cubicBezTo>
                  <a:cubicBezTo>
                    <a:pt x="1275" y="101"/>
                    <a:pt x="1283" y="110"/>
                    <a:pt x="1295" y="110"/>
                  </a:cubicBezTo>
                  <a:cubicBezTo>
                    <a:pt x="1302" y="110"/>
                    <a:pt x="1308" y="107"/>
                    <a:pt x="1313" y="100"/>
                  </a:cubicBezTo>
                  <a:close/>
                  <a:moveTo>
                    <a:pt x="0" y="175"/>
                  </a:moveTo>
                  <a:cubicBezTo>
                    <a:pt x="81" y="175"/>
                    <a:pt x="81" y="175"/>
                    <a:pt x="81" y="175"/>
                  </a:cubicBezTo>
                  <a:cubicBezTo>
                    <a:pt x="81" y="191"/>
                    <a:pt x="81" y="191"/>
                    <a:pt x="81" y="191"/>
                  </a:cubicBezTo>
                  <a:cubicBezTo>
                    <a:pt x="18" y="191"/>
                    <a:pt x="18" y="191"/>
                    <a:pt x="18" y="191"/>
                  </a:cubicBezTo>
                  <a:cubicBezTo>
                    <a:pt x="18" y="231"/>
                    <a:pt x="18" y="231"/>
                    <a:pt x="18" y="231"/>
                  </a:cubicBezTo>
                  <a:cubicBezTo>
                    <a:pt x="75" y="231"/>
                    <a:pt x="75" y="231"/>
                    <a:pt x="75" y="231"/>
                  </a:cubicBezTo>
                  <a:cubicBezTo>
                    <a:pt x="75" y="247"/>
                    <a:pt x="75" y="247"/>
                    <a:pt x="75" y="247"/>
                  </a:cubicBezTo>
                  <a:cubicBezTo>
                    <a:pt x="18" y="247"/>
                    <a:pt x="18" y="247"/>
                    <a:pt x="18" y="247"/>
                  </a:cubicBezTo>
                  <a:cubicBezTo>
                    <a:pt x="18" y="291"/>
                    <a:pt x="18" y="291"/>
                    <a:pt x="18" y="291"/>
                  </a:cubicBezTo>
                  <a:cubicBezTo>
                    <a:pt x="81" y="291"/>
                    <a:pt x="81" y="291"/>
                    <a:pt x="81" y="291"/>
                  </a:cubicBezTo>
                  <a:cubicBezTo>
                    <a:pt x="81" y="307"/>
                    <a:pt x="81" y="307"/>
                    <a:pt x="81" y="307"/>
                  </a:cubicBezTo>
                  <a:cubicBezTo>
                    <a:pt x="0" y="307"/>
                    <a:pt x="0" y="307"/>
                    <a:pt x="0" y="307"/>
                  </a:cubicBezTo>
                  <a:lnTo>
                    <a:pt x="0" y="175"/>
                  </a:lnTo>
                  <a:close/>
                  <a:moveTo>
                    <a:pt x="149" y="212"/>
                  </a:moveTo>
                  <a:cubicBezTo>
                    <a:pt x="169" y="212"/>
                    <a:pt x="181" y="226"/>
                    <a:pt x="181" y="248"/>
                  </a:cubicBezTo>
                  <a:cubicBezTo>
                    <a:pt x="181" y="307"/>
                    <a:pt x="181" y="307"/>
                    <a:pt x="181" y="307"/>
                  </a:cubicBezTo>
                  <a:cubicBezTo>
                    <a:pt x="164" y="307"/>
                    <a:pt x="164" y="307"/>
                    <a:pt x="164" y="307"/>
                  </a:cubicBezTo>
                  <a:cubicBezTo>
                    <a:pt x="164" y="249"/>
                    <a:pt x="164" y="249"/>
                    <a:pt x="164" y="249"/>
                  </a:cubicBezTo>
                  <a:cubicBezTo>
                    <a:pt x="164" y="237"/>
                    <a:pt x="157" y="228"/>
                    <a:pt x="144" y="228"/>
                  </a:cubicBezTo>
                  <a:cubicBezTo>
                    <a:pt x="133" y="228"/>
                    <a:pt x="124" y="235"/>
                    <a:pt x="121" y="245"/>
                  </a:cubicBezTo>
                  <a:cubicBezTo>
                    <a:pt x="121" y="307"/>
                    <a:pt x="121" y="307"/>
                    <a:pt x="121" y="307"/>
                  </a:cubicBezTo>
                  <a:cubicBezTo>
                    <a:pt x="103" y="307"/>
                    <a:pt x="103" y="307"/>
                    <a:pt x="103" y="307"/>
                  </a:cubicBezTo>
                  <a:cubicBezTo>
                    <a:pt x="103" y="214"/>
                    <a:pt x="103" y="214"/>
                    <a:pt x="103" y="214"/>
                  </a:cubicBezTo>
                  <a:cubicBezTo>
                    <a:pt x="121" y="214"/>
                    <a:pt x="121" y="214"/>
                    <a:pt x="121" y="214"/>
                  </a:cubicBezTo>
                  <a:cubicBezTo>
                    <a:pt x="121" y="227"/>
                    <a:pt x="121" y="227"/>
                    <a:pt x="121" y="227"/>
                  </a:cubicBezTo>
                  <a:cubicBezTo>
                    <a:pt x="126" y="219"/>
                    <a:pt x="136" y="212"/>
                    <a:pt x="149" y="212"/>
                  </a:cubicBezTo>
                  <a:close/>
                  <a:moveTo>
                    <a:pt x="228" y="214"/>
                  </a:moveTo>
                  <a:cubicBezTo>
                    <a:pt x="252" y="214"/>
                    <a:pt x="252" y="214"/>
                    <a:pt x="252" y="214"/>
                  </a:cubicBezTo>
                  <a:cubicBezTo>
                    <a:pt x="252" y="229"/>
                    <a:pt x="252" y="229"/>
                    <a:pt x="252" y="229"/>
                  </a:cubicBezTo>
                  <a:cubicBezTo>
                    <a:pt x="228" y="229"/>
                    <a:pt x="228" y="229"/>
                    <a:pt x="228" y="229"/>
                  </a:cubicBezTo>
                  <a:cubicBezTo>
                    <a:pt x="228" y="279"/>
                    <a:pt x="228" y="279"/>
                    <a:pt x="228" y="279"/>
                  </a:cubicBezTo>
                  <a:cubicBezTo>
                    <a:pt x="228" y="289"/>
                    <a:pt x="234" y="293"/>
                    <a:pt x="243" y="293"/>
                  </a:cubicBezTo>
                  <a:cubicBezTo>
                    <a:pt x="246" y="293"/>
                    <a:pt x="249" y="293"/>
                    <a:pt x="251" y="292"/>
                  </a:cubicBezTo>
                  <a:cubicBezTo>
                    <a:pt x="252" y="292"/>
                    <a:pt x="252" y="292"/>
                    <a:pt x="252" y="292"/>
                  </a:cubicBezTo>
                  <a:cubicBezTo>
                    <a:pt x="252" y="307"/>
                    <a:pt x="252" y="307"/>
                    <a:pt x="252" y="307"/>
                  </a:cubicBezTo>
                  <a:cubicBezTo>
                    <a:pt x="249" y="308"/>
                    <a:pt x="246" y="309"/>
                    <a:pt x="241" y="309"/>
                  </a:cubicBezTo>
                  <a:cubicBezTo>
                    <a:pt x="219" y="309"/>
                    <a:pt x="211" y="299"/>
                    <a:pt x="211" y="281"/>
                  </a:cubicBezTo>
                  <a:cubicBezTo>
                    <a:pt x="211" y="229"/>
                    <a:pt x="211" y="229"/>
                    <a:pt x="211" y="229"/>
                  </a:cubicBezTo>
                  <a:cubicBezTo>
                    <a:pt x="195" y="229"/>
                    <a:pt x="195" y="229"/>
                    <a:pt x="195" y="229"/>
                  </a:cubicBezTo>
                  <a:cubicBezTo>
                    <a:pt x="195" y="214"/>
                    <a:pt x="195" y="214"/>
                    <a:pt x="195" y="214"/>
                  </a:cubicBezTo>
                  <a:cubicBezTo>
                    <a:pt x="211" y="214"/>
                    <a:pt x="211" y="214"/>
                    <a:pt x="211" y="214"/>
                  </a:cubicBezTo>
                  <a:cubicBezTo>
                    <a:pt x="211" y="189"/>
                    <a:pt x="211" y="189"/>
                    <a:pt x="211" y="189"/>
                  </a:cubicBezTo>
                  <a:cubicBezTo>
                    <a:pt x="228" y="189"/>
                    <a:pt x="228" y="189"/>
                    <a:pt x="228" y="189"/>
                  </a:cubicBezTo>
                  <a:lnTo>
                    <a:pt x="228" y="214"/>
                  </a:lnTo>
                  <a:close/>
                  <a:moveTo>
                    <a:pt x="309" y="309"/>
                  </a:moveTo>
                  <a:cubicBezTo>
                    <a:pt x="282" y="309"/>
                    <a:pt x="263" y="290"/>
                    <a:pt x="263" y="261"/>
                  </a:cubicBezTo>
                  <a:cubicBezTo>
                    <a:pt x="263" y="232"/>
                    <a:pt x="280" y="212"/>
                    <a:pt x="305" y="212"/>
                  </a:cubicBezTo>
                  <a:cubicBezTo>
                    <a:pt x="331" y="212"/>
                    <a:pt x="344" y="230"/>
                    <a:pt x="344" y="258"/>
                  </a:cubicBezTo>
                  <a:cubicBezTo>
                    <a:pt x="344" y="266"/>
                    <a:pt x="344" y="266"/>
                    <a:pt x="344" y="266"/>
                  </a:cubicBezTo>
                  <a:cubicBezTo>
                    <a:pt x="281" y="266"/>
                    <a:pt x="281" y="266"/>
                    <a:pt x="281" y="266"/>
                  </a:cubicBezTo>
                  <a:cubicBezTo>
                    <a:pt x="282" y="284"/>
                    <a:pt x="295" y="293"/>
                    <a:pt x="311" y="293"/>
                  </a:cubicBezTo>
                  <a:cubicBezTo>
                    <a:pt x="321" y="293"/>
                    <a:pt x="329" y="291"/>
                    <a:pt x="337" y="285"/>
                  </a:cubicBezTo>
                  <a:cubicBezTo>
                    <a:pt x="338" y="285"/>
                    <a:pt x="338" y="285"/>
                    <a:pt x="338" y="285"/>
                  </a:cubicBezTo>
                  <a:cubicBezTo>
                    <a:pt x="338" y="300"/>
                    <a:pt x="338" y="300"/>
                    <a:pt x="338" y="300"/>
                  </a:cubicBezTo>
                  <a:cubicBezTo>
                    <a:pt x="330" y="306"/>
                    <a:pt x="320" y="309"/>
                    <a:pt x="309" y="309"/>
                  </a:cubicBezTo>
                  <a:close/>
                  <a:moveTo>
                    <a:pt x="281" y="251"/>
                  </a:moveTo>
                  <a:cubicBezTo>
                    <a:pt x="327" y="251"/>
                    <a:pt x="327" y="251"/>
                    <a:pt x="327" y="251"/>
                  </a:cubicBezTo>
                  <a:cubicBezTo>
                    <a:pt x="327" y="237"/>
                    <a:pt x="320" y="227"/>
                    <a:pt x="306" y="227"/>
                  </a:cubicBezTo>
                  <a:cubicBezTo>
                    <a:pt x="292" y="227"/>
                    <a:pt x="284" y="237"/>
                    <a:pt x="281" y="251"/>
                  </a:cubicBezTo>
                  <a:close/>
                  <a:moveTo>
                    <a:pt x="382" y="228"/>
                  </a:moveTo>
                  <a:cubicBezTo>
                    <a:pt x="386" y="218"/>
                    <a:pt x="395" y="212"/>
                    <a:pt x="405" y="212"/>
                  </a:cubicBezTo>
                  <a:cubicBezTo>
                    <a:pt x="409" y="212"/>
                    <a:pt x="413" y="213"/>
                    <a:pt x="414" y="214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4" y="231"/>
                    <a:pt x="414" y="231"/>
                    <a:pt x="414" y="231"/>
                  </a:cubicBezTo>
                  <a:cubicBezTo>
                    <a:pt x="411" y="230"/>
                    <a:pt x="407" y="229"/>
                    <a:pt x="403" y="229"/>
                  </a:cubicBezTo>
                  <a:cubicBezTo>
                    <a:pt x="393" y="229"/>
                    <a:pt x="385" y="236"/>
                    <a:pt x="382" y="246"/>
                  </a:cubicBezTo>
                  <a:cubicBezTo>
                    <a:pt x="382" y="307"/>
                    <a:pt x="382" y="307"/>
                    <a:pt x="382" y="307"/>
                  </a:cubicBezTo>
                  <a:cubicBezTo>
                    <a:pt x="365" y="307"/>
                    <a:pt x="365" y="307"/>
                    <a:pt x="365" y="307"/>
                  </a:cubicBezTo>
                  <a:cubicBezTo>
                    <a:pt x="365" y="214"/>
                    <a:pt x="365" y="214"/>
                    <a:pt x="365" y="214"/>
                  </a:cubicBezTo>
                  <a:cubicBezTo>
                    <a:pt x="382" y="214"/>
                    <a:pt x="382" y="214"/>
                    <a:pt x="382" y="214"/>
                  </a:cubicBezTo>
                  <a:cubicBezTo>
                    <a:pt x="382" y="228"/>
                    <a:pt x="382" y="228"/>
                    <a:pt x="382" y="228"/>
                  </a:cubicBezTo>
                  <a:close/>
                  <a:moveTo>
                    <a:pt x="474" y="212"/>
                  </a:moveTo>
                  <a:cubicBezTo>
                    <a:pt x="502" y="212"/>
                    <a:pt x="516" y="235"/>
                    <a:pt x="516" y="260"/>
                  </a:cubicBezTo>
                  <a:cubicBezTo>
                    <a:pt x="516" y="286"/>
                    <a:pt x="502" y="309"/>
                    <a:pt x="474" y="309"/>
                  </a:cubicBezTo>
                  <a:cubicBezTo>
                    <a:pt x="463" y="309"/>
                    <a:pt x="453" y="303"/>
                    <a:pt x="448" y="296"/>
                  </a:cubicBezTo>
                  <a:cubicBezTo>
                    <a:pt x="448" y="342"/>
                    <a:pt x="448" y="342"/>
                    <a:pt x="448" y="342"/>
                  </a:cubicBezTo>
                  <a:cubicBezTo>
                    <a:pt x="430" y="342"/>
                    <a:pt x="430" y="342"/>
                    <a:pt x="430" y="342"/>
                  </a:cubicBezTo>
                  <a:cubicBezTo>
                    <a:pt x="430" y="214"/>
                    <a:pt x="430" y="214"/>
                    <a:pt x="430" y="214"/>
                  </a:cubicBezTo>
                  <a:cubicBezTo>
                    <a:pt x="448" y="214"/>
                    <a:pt x="448" y="214"/>
                    <a:pt x="448" y="214"/>
                  </a:cubicBezTo>
                  <a:cubicBezTo>
                    <a:pt x="448" y="224"/>
                    <a:pt x="448" y="224"/>
                    <a:pt x="448" y="224"/>
                  </a:cubicBezTo>
                  <a:cubicBezTo>
                    <a:pt x="453" y="218"/>
                    <a:pt x="463" y="212"/>
                    <a:pt x="474" y="212"/>
                  </a:cubicBezTo>
                  <a:close/>
                  <a:moveTo>
                    <a:pt x="471" y="293"/>
                  </a:moveTo>
                  <a:cubicBezTo>
                    <a:pt x="488" y="293"/>
                    <a:pt x="498" y="279"/>
                    <a:pt x="498" y="260"/>
                  </a:cubicBezTo>
                  <a:cubicBezTo>
                    <a:pt x="498" y="242"/>
                    <a:pt x="488" y="228"/>
                    <a:pt x="471" y="228"/>
                  </a:cubicBezTo>
                  <a:cubicBezTo>
                    <a:pt x="461" y="228"/>
                    <a:pt x="453" y="233"/>
                    <a:pt x="448" y="243"/>
                  </a:cubicBezTo>
                  <a:cubicBezTo>
                    <a:pt x="448" y="278"/>
                    <a:pt x="448" y="278"/>
                    <a:pt x="448" y="278"/>
                  </a:cubicBezTo>
                  <a:cubicBezTo>
                    <a:pt x="453" y="287"/>
                    <a:pt x="461" y="293"/>
                    <a:pt x="471" y="293"/>
                  </a:cubicBezTo>
                  <a:close/>
                  <a:moveTo>
                    <a:pt x="554" y="228"/>
                  </a:moveTo>
                  <a:cubicBezTo>
                    <a:pt x="558" y="218"/>
                    <a:pt x="567" y="212"/>
                    <a:pt x="577" y="212"/>
                  </a:cubicBezTo>
                  <a:cubicBezTo>
                    <a:pt x="581" y="212"/>
                    <a:pt x="585" y="213"/>
                    <a:pt x="587" y="214"/>
                  </a:cubicBezTo>
                  <a:cubicBezTo>
                    <a:pt x="587" y="231"/>
                    <a:pt x="587" y="231"/>
                    <a:pt x="587" y="231"/>
                  </a:cubicBezTo>
                  <a:cubicBezTo>
                    <a:pt x="586" y="231"/>
                    <a:pt x="586" y="231"/>
                    <a:pt x="586" y="231"/>
                  </a:cubicBezTo>
                  <a:cubicBezTo>
                    <a:pt x="583" y="230"/>
                    <a:pt x="579" y="229"/>
                    <a:pt x="575" y="229"/>
                  </a:cubicBezTo>
                  <a:cubicBezTo>
                    <a:pt x="565" y="229"/>
                    <a:pt x="557" y="236"/>
                    <a:pt x="554" y="246"/>
                  </a:cubicBezTo>
                  <a:cubicBezTo>
                    <a:pt x="554" y="307"/>
                    <a:pt x="554" y="307"/>
                    <a:pt x="554" y="307"/>
                  </a:cubicBezTo>
                  <a:cubicBezTo>
                    <a:pt x="537" y="307"/>
                    <a:pt x="537" y="307"/>
                    <a:pt x="537" y="307"/>
                  </a:cubicBezTo>
                  <a:cubicBezTo>
                    <a:pt x="537" y="214"/>
                    <a:pt x="537" y="214"/>
                    <a:pt x="537" y="214"/>
                  </a:cubicBezTo>
                  <a:cubicBezTo>
                    <a:pt x="554" y="214"/>
                    <a:pt x="554" y="214"/>
                    <a:pt x="554" y="214"/>
                  </a:cubicBezTo>
                  <a:cubicBezTo>
                    <a:pt x="554" y="228"/>
                    <a:pt x="554" y="228"/>
                    <a:pt x="554" y="228"/>
                  </a:cubicBezTo>
                  <a:close/>
                  <a:moveTo>
                    <a:pt x="612" y="176"/>
                  </a:moveTo>
                  <a:cubicBezTo>
                    <a:pt x="618" y="176"/>
                    <a:pt x="623" y="181"/>
                    <a:pt x="623" y="187"/>
                  </a:cubicBezTo>
                  <a:cubicBezTo>
                    <a:pt x="623" y="193"/>
                    <a:pt x="618" y="198"/>
                    <a:pt x="612" y="198"/>
                  </a:cubicBezTo>
                  <a:cubicBezTo>
                    <a:pt x="606" y="198"/>
                    <a:pt x="601" y="193"/>
                    <a:pt x="601" y="187"/>
                  </a:cubicBezTo>
                  <a:cubicBezTo>
                    <a:pt x="601" y="181"/>
                    <a:pt x="606" y="176"/>
                    <a:pt x="612" y="176"/>
                  </a:cubicBezTo>
                  <a:close/>
                  <a:moveTo>
                    <a:pt x="603" y="214"/>
                  </a:moveTo>
                  <a:cubicBezTo>
                    <a:pt x="621" y="214"/>
                    <a:pt x="621" y="214"/>
                    <a:pt x="621" y="214"/>
                  </a:cubicBezTo>
                  <a:cubicBezTo>
                    <a:pt x="621" y="307"/>
                    <a:pt x="621" y="307"/>
                    <a:pt x="621" y="307"/>
                  </a:cubicBezTo>
                  <a:cubicBezTo>
                    <a:pt x="603" y="307"/>
                    <a:pt x="603" y="307"/>
                    <a:pt x="603" y="307"/>
                  </a:cubicBezTo>
                  <a:lnTo>
                    <a:pt x="603" y="214"/>
                  </a:lnTo>
                  <a:close/>
                  <a:moveTo>
                    <a:pt x="683" y="252"/>
                  </a:moveTo>
                  <a:cubicBezTo>
                    <a:pt x="696" y="257"/>
                    <a:pt x="711" y="262"/>
                    <a:pt x="711" y="280"/>
                  </a:cubicBezTo>
                  <a:cubicBezTo>
                    <a:pt x="711" y="299"/>
                    <a:pt x="696" y="309"/>
                    <a:pt x="675" y="309"/>
                  </a:cubicBezTo>
                  <a:cubicBezTo>
                    <a:pt x="663" y="309"/>
                    <a:pt x="651" y="306"/>
                    <a:pt x="644" y="300"/>
                  </a:cubicBezTo>
                  <a:cubicBezTo>
                    <a:pt x="644" y="283"/>
                    <a:pt x="644" y="283"/>
                    <a:pt x="644" y="283"/>
                  </a:cubicBezTo>
                  <a:cubicBezTo>
                    <a:pt x="645" y="283"/>
                    <a:pt x="645" y="283"/>
                    <a:pt x="645" y="283"/>
                  </a:cubicBezTo>
                  <a:cubicBezTo>
                    <a:pt x="653" y="291"/>
                    <a:pt x="664" y="294"/>
                    <a:pt x="675" y="294"/>
                  </a:cubicBezTo>
                  <a:cubicBezTo>
                    <a:pt x="685" y="294"/>
                    <a:pt x="694" y="290"/>
                    <a:pt x="694" y="282"/>
                  </a:cubicBezTo>
                  <a:cubicBezTo>
                    <a:pt x="694" y="274"/>
                    <a:pt x="687" y="272"/>
                    <a:pt x="672" y="267"/>
                  </a:cubicBezTo>
                  <a:cubicBezTo>
                    <a:pt x="659" y="263"/>
                    <a:pt x="644" y="258"/>
                    <a:pt x="644" y="240"/>
                  </a:cubicBezTo>
                  <a:cubicBezTo>
                    <a:pt x="644" y="223"/>
                    <a:pt x="659" y="212"/>
                    <a:pt x="678" y="212"/>
                  </a:cubicBezTo>
                  <a:cubicBezTo>
                    <a:pt x="689" y="212"/>
                    <a:pt x="699" y="214"/>
                    <a:pt x="706" y="220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706" y="236"/>
                    <a:pt x="706" y="236"/>
                    <a:pt x="706" y="236"/>
                  </a:cubicBezTo>
                  <a:cubicBezTo>
                    <a:pt x="698" y="230"/>
                    <a:pt x="689" y="227"/>
                    <a:pt x="678" y="227"/>
                  </a:cubicBezTo>
                  <a:cubicBezTo>
                    <a:pt x="667" y="227"/>
                    <a:pt x="661" y="232"/>
                    <a:pt x="661" y="238"/>
                  </a:cubicBezTo>
                  <a:cubicBezTo>
                    <a:pt x="661" y="246"/>
                    <a:pt x="668" y="248"/>
                    <a:pt x="683" y="252"/>
                  </a:cubicBezTo>
                  <a:close/>
                  <a:moveTo>
                    <a:pt x="772" y="309"/>
                  </a:moveTo>
                  <a:cubicBezTo>
                    <a:pt x="745" y="309"/>
                    <a:pt x="726" y="290"/>
                    <a:pt x="726" y="261"/>
                  </a:cubicBezTo>
                  <a:cubicBezTo>
                    <a:pt x="726" y="232"/>
                    <a:pt x="744" y="212"/>
                    <a:pt x="769" y="212"/>
                  </a:cubicBezTo>
                  <a:cubicBezTo>
                    <a:pt x="794" y="212"/>
                    <a:pt x="807" y="230"/>
                    <a:pt x="807" y="258"/>
                  </a:cubicBezTo>
                  <a:cubicBezTo>
                    <a:pt x="807" y="266"/>
                    <a:pt x="807" y="266"/>
                    <a:pt x="807" y="266"/>
                  </a:cubicBezTo>
                  <a:cubicBezTo>
                    <a:pt x="744" y="266"/>
                    <a:pt x="744" y="266"/>
                    <a:pt x="744" y="266"/>
                  </a:cubicBezTo>
                  <a:cubicBezTo>
                    <a:pt x="746" y="284"/>
                    <a:pt x="758" y="293"/>
                    <a:pt x="774" y="293"/>
                  </a:cubicBezTo>
                  <a:cubicBezTo>
                    <a:pt x="785" y="293"/>
                    <a:pt x="792" y="291"/>
                    <a:pt x="800" y="285"/>
                  </a:cubicBezTo>
                  <a:cubicBezTo>
                    <a:pt x="801" y="285"/>
                    <a:pt x="801" y="285"/>
                    <a:pt x="801" y="285"/>
                  </a:cubicBezTo>
                  <a:cubicBezTo>
                    <a:pt x="801" y="300"/>
                    <a:pt x="801" y="300"/>
                    <a:pt x="801" y="300"/>
                  </a:cubicBezTo>
                  <a:cubicBezTo>
                    <a:pt x="793" y="306"/>
                    <a:pt x="783" y="309"/>
                    <a:pt x="772" y="309"/>
                  </a:cubicBezTo>
                  <a:close/>
                  <a:moveTo>
                    <a:pt x="744" y="251"/>
                  </a:moveTo>
                  <a:cubicBezTo>
                    <a:pt x="791" y="251"/>
                    <a:pt x="791" y="251"/>
                    <a:pt x="791" y="251"/>
                  </a:cubicBezTo>
                  <a:cubicBezTo>
                    <a:pt x="790" y="237"/>
                    <a:pt x="783" y="227"/>
                    <a:pt x="769" y="227"/>
                  </a:cubicBezTo>
                  <a:cubicBezTo>
                    <a:pt x="756" y="227"/>
                    <a:pt x="747" y="237"/>
                    <a:pt x="744" y="2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683658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60" r:id="rId3"/>
    <p:sldLayoutId id="2147483651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50" r:id="rId12"/>
    <p:sldLayoutId id="2147483668" r:id="rId13"/>
    <p:sldLayoutId id="2147483669" r:id="rId14"/>
    <p:sldLayoutId id="2147483654" r:id="rId15"/>
    <p:sldLayoutId id="2147483679" r:id="rId16"/>
    <p:sldLayoutId id="2147483655" r:id="rId17"/>
    <p:sldLayoutId id="2147483652" r:id="rId18"/>
    <p:sldLayoutId id="2147483653" r:id="rId19"/>
    <p:sldLayoutId id="2147483670" r:id="rId20"/>
    <p:sldLayoutId id="2147483671" r:id="rId21"/>
    <p:sldLayoutId id="2147483672" r:id="rId22"/>
    <p:sldLayoutId id="2147483673" r:id="rId23"/>
    <p:sldLayoutId id="2147483656" r:id="rId24"/>
    <p:sldLayoutId id="2147483674" r:id="rId25"/>
    <p:sldLayoutId id="2147483657" r:id="rId26"/>
    <p:sldLayoutId id="2147483675" r:id="rId27"/>
    <p:sldLayoutId id="2147483676" r:id="rId28"/>
    <p:sldLayoutId id="2147483677" r:id="rId29"/>
    <p:sldLayoutId id="2147483678" r:id="rId30"/>
    <p:sldLayoutId id="2147483649" r:id="rId31"/>
    <p:sldLayoutId id="2147483658" r:id="rId32"/>
    <p:sldLayoutId id="2147483659" r:id="rId3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31520" indent="-13716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68680" indent="-13716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051560" indent="-13716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" indent="-13716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3716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" indent="-13716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384">
          <p15:clr>
            <a:srgbClr val="F26B43"/>
          </p15:clr>
        </p15:guide>
        <p15:guide id="4" pos="7296">
          <p15:clr>
            <a:srgbClr val="F26B43"/>
          </p15:clr>
        </p15:guide>
        <p15:guide id="5" orient="horz" pos="960" userDrawn="1">
          <p15:clr>
            <a:srgbClr val="F26B43"/>
          </p15:clr>
        </p15:guide>
        <p15:guide id="6" orient="horz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82492" y="2057400"/>
            <a:ext cx="8229600" cy="609600"/>
          </a:xfrm>
        </p:spPr>
        <p:txBody>
          <a:bodyPr/>
          <a:lstStyle/>
          <a:p>
            <a:r>
              <a:rPr lang="en-US" sz="4500" dirty="0" smtClean="0"/>
              <a:t>Paper vs. E-Invoicing</a:t>
            </a:r>
            <a:endParaRPr lang="en-US" sz="45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November,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55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4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8395029"/>
              </p:ext>
            </p:extLst>
          </p:nvPr>
        </p:nvGraphicFramePr>
        <p:xfrm>
          <a:off x="2057400" y="1143000"/>
          <a:ext cx="8143875" cy="4832878"/>
        </p:xfrm>
        <a:graphic>
          <a:graphicData uri="http://schemas.openxmlformats.org/drawingml/2006/table">
            <a:tbl>
              <a:tblPr/>
              <a:tblGrid>
                <a:gridCol w="1824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2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47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69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10000"/>
                        </a:spcAft>
                        <a:buClr>
                          <a:srgbClr val="B2B3B5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Proof Points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10000"/>
                        </a:spcAft>
                        <a:buClr>
                          <a:srgbClr val="B2B3B5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Paper Invoice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10000"/>
                        </a:spcAft>
                        <a:buClr>
                          <a:srgbClr val="B2B3B5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Tungsten Network Invoice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2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10000"/>
                        </a:spcAft>
                        <a:buClr>
                          <a:srgbClr val="B2B3B5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Automation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10000"/>
                        </a:spcAft>
                        <a:buClr>
                          <a:srgbClr val="B2B3B5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Sent by Post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10000"/>
                        </a:spcAft>
                        <a:buClr>
                          <a:srgbClr val="B2B3B5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Submitted through internet.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14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10000"/>
                        </a:spcAft>
                        <a:buClr>
                          <a:srgbClr val="B2B3B5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Security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10000"/>
                        </a:spcAft>
                        <a:buClr>
                          <a:srgbClr val="B2B3B5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Risk of loss in transit, misplacement, misrouting etc.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10000"/>
                        </a:spcAft>
                        <a:buClr>
                          <a:srgbClr val="B2B3B5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Communication stating whether invoice has reached HPE or not is sent to supplier by Tungsten Network.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2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10000"/>
                        </a:spcAft>
                        <a:buClr>
                          <a:srgbClr val="B2B3B5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Speed of Transmission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10000"/>
                        </a:spcAft>
                        <a:buClr>
                          <a:srgbClr val="B2B3B5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Time lag involved in posting, receipt of invoices in mailroom and scanning.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10000"/>
                        </a:spcAft>
                        <a:buClr>
                          <a:srgbClr val="B2B3B5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Reaches HPE within an average of 6 hours from the time supplier submits the invoice.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3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10000"/>
                        </a:spcAft>
                        <a:buClr>
                          <a:srgbClr val="B2B3B5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Proof of Transaction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10000"/>
                        </a:spcAft>
                        <a:buClr>
                          <a:srgbClr val="B2B3B5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No guarantee that invoice has reached HPE.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10000"/>
                        </a:spcAft>
                        <a:buClr>
                          <a:srgbClr val="B2B3B5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Unique 15 digit transaction number assigned to every successful transmission of invoice to HPE. 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Eg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Bk" pitchFamily="34" charset="0"/>
                        </a:rPr>
                        <a:t>: </a:t>
                      </a:r>
                      <a:r>
                        <a:rPr kumimoji="0" lang="en-US" sz="18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A30051"/>
                          </a:solidFill>
                          <a:effectLst/>
                          <a:latin typeface="Futura Bk" pitchFamily="34" charset="0"/>
                          <a:ea typeface="ＭＳ Ｐゴシック" pitchFamily="34" charset="-128"/>
                        </a:rPr>
                        <a:t>AAA000005684751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30051"/>
                          </a:solidFill>
                          <a:effectLst/>
                          <a:latin typeface="Futura Bk" pitchFamily="34" charset="0"/>
                          <a:ea typeface="ＭＳ Ｐゴシック" pitchFamily="34" charset="-128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828800" y="609600"/>
            <a:ext cx="89312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90000"/>
              </a:lnSpc>
              <a:spcBef>
                <a:spcPct val="25000"/>
              </a:spcBef>
            </a:pPr>
            <a:r>
              <a:rPr lang="en-US" sz="2400" dirty="0">
                <a:solidFill>
                  <a:schemeClr val="tx2"/>
                </a:solidFill>
              </a:rPr>
              <a:t>PAPER INVOICING VS. TUNGSTEN </a:t>
            </a:r>
            <a:r>
              <a:rPr lang="en-US" sz="2400" dirty="0" smtClean="0">
                <a:solidFill>
                  <a:schemeClr val="tx2"/>
                </a:solidFill>
              </a:rPr>
              <a:t>NETWORK </a:t>
            </a:r>
            <a:r>
              <a:rPr lang="en-US" sz="2400" dirty="0">
                <a:solidFill>
                  <a:schemeClr val="tx2"/>
                </a:solidFill>
              </a:rPr>
              <a:t>INVOICING</a:t>
            </a:r>
          </a:p>
        </p:txBody>
      </p:sp>
    </p:spTree>
    <p:extLst>
      <p:ext uri="{BB962C8B-B14F-4D97-AF65-F5344CB8AC3E}">
        <p14:creationId xmlns:p14="http://schemas.microsoft.com/office/powerpoint/2010/main" val="414247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905000" y="990600"/>
            <a:ext cx="4076700" cy="5027613"/>
          </a:xfrm>
          <a:prstGeom prst="rect">
            <a:avLst/>
          </a:prstGeom>
        </p:spPr>
        <p:txBody>
          <a:bodyPr/>
          <a:lstStyle/>
          <a:p>
            <a:pPr marL="228600" indent="-228600" algn="ctr" eaLnBrk="0" hangingPunct="0">
              <a:spcBef>
                <a:spcPct val="25000"/>
              </a:spcBef>
              <a:spcAft>
                <a:spcPct val="10000"/>
              </a:spcAft>
            </a:pPr>
            <a:r>
              <a:rPr lang="en-US" sz="1600" u="sng" dirty="0">
                <a:ea typeface="ＭＳ Ｐゴシック" pitchFamily="34" charset="-128"/>
              </a:rPr>
              <a:t>Web Form</a:t>
            </a:r>
          </a:p>
          <a:p>
            <a:pPr marL="228600" indent="-228600" eaLnBrk="0" hangingPunct="0">
              <a:spcBef>
                <a:spcPct val="25000"/>
              </a:spcBef>
              <a:spcAft>
                <a:spcPct val="10000"/>
              </a:spcAft>
              <a:buFontTx/>
              <a:buChar char="•"/>
            </a:pPr>
            <a:r>
              <a:rPr lang="en-US" sz="1600" dirty="0">
                <a:ea typeface="ＭＳ Ｐゴシック" pitchFamily="34" charset="-128"/>
              </a:rPr>
              <a:t>On line tool for suppliers who do not have a billing system or send fewer than 100 invoices per annum.</a:t>
            </a:r>
          </a:p>
          <a:p>
            <a:pPr marL="228600" indent="-228600" eaLnBrk="0" hangingPunct="0">
              <a:spcBef>
                <a:spcPct val="25000"/>
              </a:spcBef>
              <a:spcAft>
                <a:spcPct val="10000"/>
              </a:spcAft>
              <a:buFontTx/>
              <a:buChar char="•"/>
            </a:pPr>
            <a:r>
              <a:rPr lang="en-US" sz="1600" dirty="0">
                <a:ea typeface="ＭＳ Ｐゴシック" pitchFamily="34" charset="-128"/>
              </a:rPr>
              <a:t>Create invoices and credit notes on line. </a:t>
            </a:r>
          </a:p>
          <a:p>
            <a:pPr marL="228600" indent="-228600" eaLnBrk="0" hangingPunct="0">
              <a:spcBef>
                <a:spcPct val="25000"/>
              </a:spcBef>
              <a:spcAft>
                <a:spcPct val="10000"/>
              </a:spcAft>
              <a:buFontTx/>
              <a:buChar char="•"/>
            </a:pPr>
            <a:r>
              <a:rPr lang="en-US" sz="1600" dirty="0">
                <a:ea typeface="ＭＳ Ｐゴシック" pitchFamily="34" charset="-128"/>
              </a:rPr>
              <a:t>A reporting function to check the transmission status of invoices.</a:t>
            </a:r>
          </a:p>
          <a:p>
            <a:pPr marL="228600" indent="-228600" eaLnBrk="0" hangingPunct="0">
              <a:spcBef>
                <a:spcPct val="25000"/>
              </a:spcBef>
              <a:spcAft>
                <a:spcPct val="10000"/>
              </a:spcAft>
              <a:buFontTx/>
              <a:buChar char="•"/>
            </a:pPr>
            <a:r>
              <a:rPr lang="en-US" sz="1600" dirty="0">
                <a:ea typeface="ＭＳ Ｐゴシック" pitchFamily="34" charset="-128"/>
              </a:rPr>
              <a:t>Benefits:</a:t>
            </a:r>
          </a:p>
          <a:p>
            <a:pPr marL="571500" lvl="1" indent="-228600" eaLnBrk="0" hangingPunct="0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Futura Bk" pitchFamily="34" charset="0"/>
              <a:buChar char="−"/>
            </a:pPr>
            <a:r>
              <a:rPr lang="en-US" sz="1200" dirty="0"/>
              <a:t>Quick and easy set-up</a:t>
            </a:r>
          </a:p>
          <a:p>
            <a:pPr marL="571500" lvl="1" indent="-228600" eaLnBrk="0" hangingPunct="0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Futura Bk" pitchFamily="34" charset="0"/>
              <a:buChar char="−"/>
            </a:pPr>
            <a:r>
              <a:rPr lang="en-US" sz="1200" dirty="0"/>
              <a:t>Low cost electronic invoicing</a:t>
            </a:r>
          </a:p>
          <a:p>
            <a:pPr marL="571500" lvl="1" indent="-228600" eaLnBrk="0" hangingPunct="0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Futura Bk" pitchFamily="34" charset="0"/>
              <a:buChar char="−"/>
            </a:pPr>
            <a:r>
              <a:rPr lang="en-US" sz="1200" dirty="0"/>
              <a:t>Ability to send invoices to any other buyer company on the network without complicated set-up</a:t>
            </a:r>
          </a:p>
          <a:p>
            <a:pPr marL="571500" lvl="1" indent="-228600" eaLnBrk="0" hangingPunct="0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Futura Bk" pitchFamily="34" charset="0"/>
              <a:buChar char="−"/>
            </a:pPr>
            <a:r>
              <a:rPr lang="en-US" sz="1200" dirty="0">
                <a:ea typeface="ＭＳ Ｐゴシック" pitchFamily="34" charset="-128"/>
              </a:rPr>
              <a:t>52 transactions for free!</a:t>
            </a:r>
          </a:p>
          <a:p>
            <a:pPr marL="285750" indent="-285750" eaLnBrk="0" hangingPunct="0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1600" dirty="0">
                <a:ea typeface="ＭＳ Ｐゴシック" pitchFamily="34" charset="-128"/>
              </a:rPr>
              <a:t>Suppliers must pre-purchase a block of invoices </a:t>
            </a:r>
          </a:p>
          <a:p>
            <a:pPr marL="571500" lvl="1" indent="-228600" eaLnBrk="0" hangingPunct="0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Futura Bk" pitchFamily="34" charset="0"/>
              <a:buChar char="−"/>
            </a:pPr>
            <a:r>
              <a:rPr lang="en-US" sz="1200" dirty="0"/>
              <a:t>New suppliers get 52 free transactions as part of the registration process.</a:t>
            </a:r>
          </a:p>
          <a:p>
            <a:pPr marL="571500" lvl="1" indent="-228600" eaLnBrk="0" hangingPunct="0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Futura Bk" pitchFamily="34" charset="0"/>
              <a:buChar char="−"/>
            </a:pPr>
            <a:r>
              <a:rPr lang="en-US" sz="1200" dirty="0"/>
              <a:t>Additional transactions can be purchased through their account on Tungsten Network. </a:t>
            </a:r>
          </a:p>
          <a:p>
            <a:pPr marL="571500" lvl="1" indent="-228600" eaLnBrk="0" hangingPunct="0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Futura Bk" pitchFamily="34" charset="0"/>
              <a:buChar char="−"/>
            </a:pPr>
            <a:r>
              <a:rPr lang="en-US" sz="1200" dirty="0"/>
              <a:t>On average the cost is $1/invoice</a:t>
            </a:r>
          </a:p>
          <a:p>
            <a:pPr marL="342900" lvl="1" eaLnBrk="0" hangingPunct="0">
              <a:lnSpc>
                <a:spcPct val="9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</a:pPr>
            <a:endParaRPr lang="en-US" sz="12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096000" y="1047751"/>
            <a:ext cx="4124325" cy="502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algn="ctr" eaLnBrk="0" hangingPunct="0">
              <a:spcBef>
                <a:spcPct val="25000"/>
              </a:spcBef>
              <a:spcAft>
                <a:spcPct val="10000"/>
              </a:spcAft>
              <a:buClr>
                <a:srgbClr val="990000"/>
              </a:buClr>
            </a:pPr>
            <a:r>
              <a:rPr lang="en-US" sz="1600" u="sng" dirty="0">
                <a:ea typeface="ＭＳ Ｐゴシック" pitchFamily="34" charset="-128"/>
              </a:rPr>
              <a:t>Integrated Solution </a:t>
            </a:r>
          </a:p>
          <a:p>
            <a:pPr marL="228600" indent="-228600" eaLnBrk="0" hangingPunct="0">
              <a:spcBef>
                <a:spcPct val="25000"/>
              </a:spcBef>
              <a:spcAft>
                <a:spcPct val="10000"/>
              </a:spcAft>
              <a:buClr>
                <a:srgbClr val="7F7F7F"/>
              </a:buClr>
              <a:buFont typeface="Arial" charset="0"/>
              <a:buChar char="•"/>
            </a:pPr>
            <a:r>
              <a:rPr lang="en-US" sz="1600" dirty="0">
                <a:ea typeface="ＭＳ Ｐゴシック" pitchFamily="34" charset="-128"/>
              </a:rPr>
              <a:t>Intended for </a:t>
            </a:r>
            <a:r>
              <a:rPr lang="en-US" sz="1600" i="1" dirty="0">
                <a:ea typeface="ＭＳ Ｐゴシック" pitchFamily="34" charset="-128"/>
              </a:rPr>
              <a:t>high volume suppliers</a:t>
            </a:r>
            <a:r>
              <a:rPr lang="en-US" sz="1600" dirty="0">
                <a:ea typeface="ＭＳ Ｐゴシック" pitchFamily="34" charset="-128"/>
              </a:rPr>
              <a:t> or suppliers who have their </a:t>
            </a:r>
            <a:r>
              <a:rPr lang="en-US" sz="1600" i="1" dirty="0">
                <a:ea typeface="ＭＳ Ｐゴシック" pitchFamily="34" charset="-128"/>
              </a:rPr>
              <a:t>own billing system</a:t>
            </a:r>
            <a:r>
              <a:rPr lang="en-US" sz="1600" dirty="0">
                <a:ea typeface="ＭＳ Ｐゴシック" pitchFamily="34" charset="-128"/>
              </a:rPr>
              <a:t>.</a:t>
            </a:r>
          </a:p>
          <a:p>
            <a:pPr marL="228600" indent="-228600" eaLnBrk="0" hangingPunct="0">
              <a:spcBef>
                <a:spcPct val="25000"/>
              </a:spcBef>
              <a:spcAft>
                <a:spcPct val="10000"/>
              </a:spcAft>
              <a:buClr>
                <a:srgbClr val="7F7F7F"/>
              </a:buClr>
              <a:buFont typeface="Arial" charset="0"/>
              <a:buChar char="•"/>
            </a:pPr>
            <a:r>
              <a:rPr lang="en-US" sz="1600" dirty="0">
                <a:ea typeface="ＭＳ Ｐゴシック" pitchFamily="34" charset="-128"/>
              </a:rPr>
              <a:t>Allows Suppliers to </a:t>
            </a:r>
            <a:r>
              <a:rPr lang="en-US" sz="1600" i="1" dirty="0">
                <a:ea typeface="ＭＳ Ｐゴシック" pitchFamily="34" charset="-128"/>
              </a:rPr>
              <a:t>send </a:t>
            </a:r>
            <a:r>
              <a:rPr lang="en-US" sz="1600" dirty="0">
                <a:ea typeface="ＭＳ Ｐゴシック" pitchFamily="34" charset="-128"/>
              </a:rPr>
              <a:t>invoice and credit data direct from their </a:t>
            </a:r>
            <a:r>
              <a:rPr lang="en-US" sz="1600" i="1" dirty="0">
                <a:ea typeface="ＭＳ Ｐゴシック" pitchFamily="34" charset="-128"/>
              </a:rPr>
              <a:t>billing system to Tungsten Network</a:t>
            </a:r>
            <a:r>
              <a:rPr lang="en-US" sz="1600" dirty="0">
                <a:ea typeface="ＭＳ Ｐゴシック" pitchFamily="34" charset="-128"/>
              </a:rPr>
              <a:t>.</a:t>
            </a:r>
          </a:p>
          <a:p>
            <a:pPr marL="228600" indent="-228600" eaLnBrk="0" hangingPunct="0">
              <a:spcBef>
                <a:spcPct val="25000"/>
              </a:spcBef>
              <a:spcAft>
                <a:spcPct val="10000"/>
              </a:spcAft>
              <a:buClr>
                <a:srgbClr val="7F7F7F"/>
              </a:buClr>
              <a:buFont typeface="Arial" charset="0"/>
              <a:buChar char="•"/>
            </a:pPr>
            <a:r>
              <a:rPr lang="en-US" sz="1600" dirty="0">
                <a:ea typeface="ＭＳ Ｐゴシック" pitchFamily="34" charset="-128"/>
              </a:rPr>
              <a:t>Invoices can be sent in </a:t>
            </a:r>
            <a:r>
              <a:rPr lang="en-US" sz="1600" i="1" dirty="0">
                <a:ea typeface="ＭＳ Ｐゴシック" pitchFamily="34" charset="-128"/>
              </a:rPr>
              <a:t>any data file format</a:t>
            </a:r>
            <a:r>
              <a:rPr lang="en-US" sz="1600" dirty="0">
                <a:ea typeface="ＭＳ Ｐゴシック" pitchFamily="34" charset="-128"/>
              </a:rPr>
              <a:t> to the network via the Tungsten Network secure web site, via EDI or FTP. </a:t>
            </a:r>
          </a:p>
          <a:p>
            <a:pPr marL="228600" indent="-228600" eaLnBrk="0" hangingPunct="0">
              <a:spcBef>
                <a:spcPct val="25000"/>
              </a:spcBef>
              <a:spcAft>
                <a:spcPct val="10000"/>
              </a:spcAft>
              <a:buClr>
                <a:srgbClr val="7F7F7F"/>
              </a:buClr>
              <a:buFont typeface="Arial" charset="0"/>
              <a:buChar char="•"/>
            </a:pPr>
            <a:r>
              <a:rPr lang="en-US" sz="1600" dirty="0"/>
              <a:t>Suppliers must pay an annual membership fee which covers invoices to any customers on the network, and a transaction fee based on the number of invoices per month.</a:t>
            </a:r>
            <a:endParaRPr lang="en-US" sz="1600" dirty="0">
              <a:ea typeface="ＭＳ Ｐゴシック" pitchFamily="34" charset="-128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972033" y="381000"/>
            <a:ext cx="8247933" cy="514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lnSpc>
                <a:spcPct val="90000"/>
              </a:lnSpc>
              <a:spcBef>
                <a:spcPct val="25000"/>
              </a:spcBef>
            </a:pPr>
            <a:r>
              <a:rPr lang="en-US" sz="2400" dirty="0">
                <a:solidFill>
                  <a:schemeClr val="tx2"/>
                </a:solidFill>
              </a:rPr>
              <a:t>TUNGSTEN NETWORK E-INVOICING OPTIONS</a:t>
            </a:r>
          </a:p>
        </p:txBody>
      </p:sp>
    </p:spTree>
    <p:extLst>
      <p:ext uri="{BB962C8B-B14F-4D97-AF65-F5344CB8AC3E}">
        <p14:creationId xmlns:p14="http://schemas.microsoft.com/office/powerpoint/2010/main" val="304614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905000" y="1066800"/>
            <a:ext cx="88138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228600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SzPct val="80000"/>
            </a:pPr>
            <a:r>
              <a:rPr lang="en-US" b="1" dirty="0"/>
              <a:t>  </a:t>
            </a:r>
          </a:p>
          <a:p>
            <a:pPr marL="228600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SzPct val="80000"/>
            </a:pPr>
            <a:r>
              <a:rPr lang="en-US" b="1" dirty="0"/>
              <a:t>Procurement benefits</a:t>
            </a:r>
          </a:p>
          <a:p>
            <a:pPr marL="571500" lvl="1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Arial" charset="0"/>
              <a:buChar char="•"/>
            </a:pPr>
            <a:r>
              <a:rPr lang="en-US" dirty="0"/>
              <a:t>Suppliers paid on-time - increased payment discounts.</a:t>
            </a:r>
          </a:p>
          <a:p>
            <a:pPr marL="571500" lvl="1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Arial" charset="0"/>
              <a:buChar char="•"/>
            </a:pPr>
            <a:r>
              <a:rPr lang="en-US" dirty="0"/>
              <a:t>Direct time saving</a:t>
            </a:r>
          </a:p>
          <a:p>
            <a:pPr marL="571500" lvl="1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Arial" charset="0"/>
              <a:buChar char="•"/>
            </a:pPr>
            <a:r>
              <a:rPr lang="en-US" dirty="0"/>
              <a:t>Improved vendor relationship: better opportunities for discounts</a:t>
            </a:r>
          </a:p>
          <a:p>
            <a:pPr marL="571500" lvl="1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Arial" charset="0"/>
              <a:buChar char="•"/>
            </a:pPr>
            <a:r>
              <a:rPr lang="en-US" dirty="0"/>
              <a:t>Better visibility and tracking of invoices. </a:t>
            </a:r>
          </a:p>
          <a:p>
            <a:pPr marL="571500" lvl="1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Arial" charset="0"/>
              <a:buChar char="•"/>
            </a:pPr>
            <a:r>
              <a:rPr lang="en-US" dirty="0"/>
              <a:t>Enables Preferred Suppliers practice</a:t>
            </a:r>
          </a:p>
          <a:p>
            <a:pPr marL="571500" lvl="1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Arial" charset="0"/>
              <a:buChar char="•"/>
            </a:pPr>
            <a:r>
              <a:rPr lang="en-US" dirty="0"/>
              <a:t>Can facilitate drive to increase PO coverage and Approved Buyer spend </a:t>
            </a:r>
          </a:p>
          <a:p>
            <a:pPr marL="571500" lvl="1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Arial" charset="0"/>
              <a:buChar char="•"/>
            </a:pPr>
            <a:endParaRPr lang="en-US" sz="2400" dirty="0"/>
          </a:p>
          <a:p>
            <a:pPr marL="228600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SzPct val="80000"/>
            </a:pPr>
            <a:r>
              <a:rPr lang="en-US" b="1" dirty="0"/>
              <a:t>   Finance Benefits</a:t>
            </a:r>
          </a:p>
          <a:p>
            <a:pPr marL="571500" lvl="1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Arial" charset="0"/>
              <a:buChar char="•"/>
            </a:pPr>
            <a:r>
              <a:rPr lang="en-US" dirty="0"/>
              <a:t>Cost savings in invoice processing due to automation</a:t>
            </a:r>
          </a:p>
          <a:p>
            <a:pPr marL="571500" lvl="1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Arial" charset="0"/>
              <a:buChar char="•"/>
            </a:pPr>
            <a:r>
              <a:rPr lang="en-US" dirty="0"/>
              <a:t>Less query resolution due to better on time payment rate</a:t>
            </a:r>
          </a:p>
          <a:p>
            <a:pPr marL="571500" lvl="1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Arial" charset="0"/>
              <a:buChar char="•"/>
            </a:pPr>
            <a:r>
              <a:rPr lang="en-US" dirty="0"/>
              <a:t>Less need for rework, less invoices rejected due to better data entry</a:t>
            </a:r>
          </a:p>
          <a:p>
            <a:pPr marL="571500" lvl="1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Arial" charset="0"/>
              <a:buChar char="•"/>
            </a:pPr>
            <a:r>
              <a:rPr lang="en-US" dirty="0"/>
              <a:t>Improved on time payment rate </a:t>
            </a:r>
          </a:p>
          <a:p>
            <a:pPr lvl="2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</a:pP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952626" y="152400"/>
            <a:ext cx="82454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lnSpc>
                <a:spcPct val="90000"/>
              </a:lnSpc>
              <a:defRPr/>
            </a:pPr>
            <a:r>
              <a:rPr lang="en-US" sz="24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TUNGSTEN NETWORK BENEFITS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2400" kern="0" dirty="0">
                <a:solidFill>
                  <a:schemeClr val="bg1">
                    <a:lumMod val="65000"/>
                  </a:schemeClr>
                </a:solidFill>
                <a:latin typeface="+mj-lt"/>
                <a:ea typeface="+mj-ea"/>
                <a:cs typeface="+mj-cs"/>
              </a:rPr>
              <a:t>HPE BUSINESS CASE</a:t>
            </a:r>
          </a:p>
        </p:txBody>
      </p:sp>
    </p:spTree>
    <p:extLst>
      <p:ext uri="{BB962C8B-B14F-4D97-AF65-F5344CB8AC3E}">
        <p14:creationId xmlns:p14="http://schemas.microsoft.com/office/powerpoint/2010/main" val="66449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905000" y="1200150"/>
            <a:ext cx="8458200" cy="5334000"/>
          </a:xfrm>
          <a:prstGeom prst="rect">
            <a:avLst/>
          </a:prstGeom>
        </p:spPr>
        <p:txBody>
          <a:bodyPr/>
          <a:lstStyle/>
          <a:p>
            <a:pPr marL="228600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SzPct val="80000"/>
              <a:buFont typeface="Wingdings" pitchFamily="2" charset="2"/>
              <a:buChar char="q"/>
            </a:pPr>
            <a:r>
              <a:rPr lang="en-US" b="1" dirty="0"/>
              <a:t> Available to All</a:t>
            </a:r>
          </a:p>
          <a:p>
            <a:pPr marL="571500" lvl="1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Arial" charset="0"/>
              <a:buChar char="•"/>
            </a:pPr>
            <a:r>
              <a:rPr lang="en-US" dirty="0"/>
              <a:t>Only </a:t>
            </a:r>
            <a:r>
              <a:rPr lang="en-US" dirty="0" err="1"/>
              <a:t>E-invoicing</a:t>
            </a:r>
            <a:r>
              <a:rPr lang="en-US" dirty="0"/>
              <a:t> solution available to all types of suppliers as they are offered 2 different possibilities</a:t>
            </a:r>
          </a:p>
          <a:p>
            <a:pPr marL="571500" lvl="1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Arial" charset="0"/>
              <a:buChar char="•"/>
            </a:pPr>
            <a:r>
              <a:rPr lang="en-US" dirty="0"/>
              <a:t>Higher cost fully automated approach or lower cost more manual option.</a:t>
            </a:r>
          </a:p>
          <a:p>
            <a:pPr marL="571500" lvl="1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</a:pPr>
            <a:endParaRPr lang="en-US" dirty="0"/>
          </a:p>
          <a:p>
            <a:pPr marL="228600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SzPct val="80000"/>
              <a:buFont typeface="Wingdings" pitchFamily="2" charset="2"/>
              <a:buChar char="q"/>
            </a:pPr>
            <a:r>
              <a:rPr lang="en-US" b="1" dirty="0"/>
              <a:t> Cost Savings</a:t>
            </a:r>
          </a:p>
          <a:p>
            <a:pPr marL="571500" lvl="1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Arial" charset="0"/>
              <a:buChar char="•"/>
            </a:pPr>
            <a:r>
              <a:rPr lang="en-US" dirty="0"/>
              <a:t>Through automation in the suppliers billing process (invoice creation, paper handling, delivery, and archiving)</a:t>
            </a:r>
          </a:p>
          <a:p>
            <a:pPr marL="571500" lvl="1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Arial" charset="0"/>
              <a:buChar char="•"/>
            </a:pPr>
            <a:r>
              <a:rPr lang="en-US" dirty="0"/>
              <a:t>Through decrease follow up on delayed payments</a:t>
            </a:r>
          </a:p>
          <a:p>
            <a:pPr marL="571500" lvl="1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Arial" charset="0"/>
              <a:buChar char="•"/>
            </a:pPr>
            <a:r>
              <a:rPr lang="en-US" dirty="0"/>
              <a:t>Decrease in DSO -  improved Cash flow/Interests due to greater on time  payment rate</a:t>
            </a:r>
          </a:p>
          <a:p>
            <a:pPr marL="571500" lvl="1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Arial" charset="0"/>
              <a:buChar char="•"/>
            </a:pPr>
            <a:r>
              <a:rPr lang="en-US" dirty="0"/>
              <a:t>Through less need for rework, less invoices rejected</a:t>
            </a:r>
          </a:p>
          <a:p>
            <a:pPr marL="571500" lvl="1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</a:pPr>
            <a:endParaRPr lang="en-US" dirty="0"/>
          </a:p>
          <a:p>
            <a:pPr marL="228600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SzPct val="100000"/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b="1" dirty="0"/>
              <a:t>Guaranteed Invoice delivery</a:t>
            </a:r>
          </a:p>
          <a:p>
            <a:pPr marL="571500" lvl="1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Arial" charset="0"/>
              <a:buChar char="•"/>
            </a:pPr>
            <a:r>
              <a:rPr lang="en-US" dirty="0"/>
              <a:t>Improved accuracy of data input and 100% delivery</a:t>
            </a:r>
          </a:p>
          <a:p>
            <a:pPr marL="571500" lvl="1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Arial" charset="0"/>
              <a:buChar char="•"/>
            </a:pPr>
            <a:r>
              <a:rPr lang="en-US" dirty="0"/>
              <a:t>Electronic Audit Trail</a:t>
            </a:r>
          </a:p>
          <a:p>
            <a:pPr marL="571500" lvl="1" indent="-228600" eaLnBrk="0" hangingPunct="0">
              <a:lnSpc>
                <a:spcPct val="80000"/>
              </a:lnSpc>
              <a:spcBef>
                <a:spcPct val="25000"/>
              </a:spcBef>
              <a:spcAft>
                <a:spcPct val="10000"/>
              </a:spcAft>
              <a:buClr>
                <a:srgbClr val="ABA69F"/>
              </a:buClr>
              <a:buFont typeface="Arial" charset="0"/>
              <a:buChar char="•"/>
            </a:pPr>
            <a:r>
              <a:rPr lang="en-US" dirty="0"/>
              <a:t>Improved Supplier/Buyer relationship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828800" y="228600"/>
            <a:ext cx="8369301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en-US" sz="24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TUNGSTEN NETWORK BENEFITS</a:t>
            </a:r>
          </a:p>
          <a:p>
            <a:pPr algn="ctr">
              <a:defRPr/>
            </a:pPr>
            <a:r>
              <a:rPr lang="en-US" sz="2400" kern="0" dirty="0">
                <a:solidFill>
                  <a:schemeClr val="bg1">
                    <a:lumMod val="65000"/>
                  </a:schemeClr>
                </a:solidFill>
                <a:latin typeface="+mj-lt"/>
                <a:ea typeface="+mj-ea"/>
                <a:cs typeface="+mj-cs"/>
              </a:rPr>
              <a:t>SUPPLIER BUSINESS CASE</a:t>
            </a:r>
          </a:p>
        </p:txBody>
      </p:sp>
    </p:spTree>
    <p:extLst>
      <p:ext uri="{BB962C8B-B14F-4D97-AF65-F5344CB8AC3E}">
        <p14:creationId xmlns:p14="http://schemas.microsoft.com/office/powerpoint/2010/main" val="3148654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HPE_Standard_Arial_16x9_v2">
  <a:themeElements>
    <a:clrScheme name="HPE">
      <a:dk1>
        <a:sysClr val="windowText" lastClr="000000"/>
      </a:dk1>
      <a:lt1>
        <a:sysClr val="window" lastClr="FFFFFF"/>
      </a:lt1>
      <a:dk2>
        <a:srgbClr val="425563"/>
      </a:dk2>
      <a:lt2>
        <a:srgbClr val="C6C9CA"/>
      </a:lt2>
      <a:accent1>
        <a:srgbClr val="425563"/>
      </a:accent1>
      <a:accent2>
        <a:srgbClr val="2AD2C9"/>
      </a:accent2>
      <a:accent3>
        <a:srgbClr val="FF8D6D"/>
      </a:accent3>
      <a:accent4>
        <a:srgbClr val="5B4767"/>
      </a:accent4>
      <a:accent5>
        <a:srgbClr val="617D78"/>
      </a:accent5>
      <a:accent6>
        <a:srgbClr val="C6C9CA"/>
      </a:accent6>
      <a:hlink>
        <a:srgbClr val="617D78"/>
      </a:hlink>
      <a:folHlink>
        <a:srgbClr val="8787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chemeClr val="accent1"/>
        </a:solidFill>
        <a:ln w="19050">
          <a:solidFill>
            <a:schemeClr val="accent1"/>
          </a:solidFill>
        </a:ln>
      </a:spPr>
      <a:bodyPr rtlCol="0" anchor="ctr"/>
      <a:lstStyle>
        <a:defPPr algn="ctr">
          <a:lnSpc>
            <a:spcPct val="90000"/>
          </a:lnSpc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90000"/>
          </a:lnSpc>
          <a:defRPr/>
        </a:defPPr>
      </a:lstStyle>
    </a:txDef>
  </a:objectDefaults>
  <a:extraClrSchemeLst/>
  <a:custClrLst>
    <a:custClr name="0|179|136">
      <a:srgbClr val="00B388"/>
    </a:custClr>
    <a:custClr name="135|123|117">
      <a:srgbClr val="877B75"/>
    </a:custClr>
    <a:custClr name="135|135|135">
      <a:srgbClr val="878787"/>
    </a:custClr>
  </a:custClrLst>
  <a:extLst>
    <a:ext uri="{05A4C25C-085E-4340-85A3-A5531E510DB2}">
      <thm15:themeFamily xmlns:thm15="http://schemas.microsoft.com/office/thememl/2012/main" name="HPE_Standard_Arial_16x9.potx" id="{21F84462-1C9F-438F-A772-0EBAD7B3BCD8}" vid="{077F0EBE-C80C-4B61-8BF1-0309CF31637A}"/>
    </a:ext>
  </a:extLst>
</a:theme>
</file>

<file path=ppt/theme/theme2.xml><?xml version="1.0" encoding="utf-8"?>
<a:theme xmlns:a="http://schemas.openxmlformats.org/drawingml/2006/main" name="Office Theme">
  <a:themeElements>
    <a:clrScheme name="HPE">
      <a:dk1>
        <a:sysClr val="windowText" lastClr="000000"/>
      </a:dk1>
      <a:lt1>
        <a:sysClr val="window" lastClr="FFFFFF"/>
      </a:lt1>
      <a:dk2>
        <a:srgbClr val="425563"/>
      </a:dk2>
      <a:lt2>
        <a:srgbClr val="C6C9CA"/>
      </a:lt2>
      <a:accent1>
        <a:srgbClr val="425563"/>
      </a:accent1>
      <a:accent2>
        <a:srgbClr val="2AD2C9"/>
      </a:accent2>
      <a:accent3>
        <a:srgbClr val="FF8D6D"/>
      </a:accent3>
      <a:accent4>
        <a:srgbClr val="5B4767"/>
      </a:accent4>
      <a:accent5>
        <a:srgbClr val="617D78"/>
      </a:accent5>
      <a:accent6>
        <a:srgbClr val="C6C9CA"/>
      </a:accent6>
      <a:hlink>
        <a:srgbClr val="617D78"/>
      </a:hlink>
      <a:folHlink>
        <a:srgbClr val="8787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chemeClr val="accent1"/>
        </a:solidFill>
        <a:ln w="19050">
          <a:solidFill>
            <a:schemeClr val="accent1"/>
          </a:solidFill>
        </a:ln>
      </a:spPr>
      <a:bodyPr rtlCol="0" anchor="ctr"/>
      <a:lstStyle>
        <a:defPPr algn="ctr">
          <a:lnSpc>
            <a:spcPct val="90000"/>
          </a:lnSpc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90000"/>
          </a:lnSpc>
          <a:defRPr/>
        </a:defPPr>
      </a:lstStyle>
    </a:txDef>
  </a:objectDefaults>
  <a:extraClrSchemeLst/>
  <a:custClrLst>
    <a:custClr name="0|179|136">
      <a:srgbClr val="00B388"/>
    </a:custClr>
    <a:custClr name="135|123|117">
      <a:srgbClr val="877B75"/>
    </a:custClr>
    <a:custClr name="135|135|135">
      <a:srgbClr val="878787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HPE">
      <a:dk1>
        <a:sysClr val="windowText" lastClr="000000"/>
      </a:dk1>
      <a:lt1>
        <a:sysClr val="window" lastClr="FFFFFF"/>
      </a:lt1>
      <a:dk2>
        <a:srgbClr val="425563"/>
      </a:dk2>
      <a:lt2>
        <a:srgbClr val="C6C9CA"/>
      </a:lt2>
      <a:accent1>
        <a:srgbClr val="425563"/>
      </a:accent1>
      <a:accent2>
        <a:srgbClr val="2AD2C9"/>
      </a:accent2>
      <a:accent3>
        <a:srgbClr val="FF8D6D"/>
      </a:accent3>
      <a:accent4>
        <a:srgbClr val="5B4767"/>
      </a:accent4>
      <a:accent5>
        <a:srgbClr val="617D78"/>
      </a:accent5>
      <a:accent6>
        <a:srgbClr val="C6C9CA"/>
      </a:accent6>
      <a:hlink>
        <a:srgbClr val="617D78"/>
      </a:hlink>
      <a:folHlink>
        <a:srgbClr val="8787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chemeClr val="accent1"/>
        </a:solidFill>
        <a:ln w="19050">
          <a:solidFill>
            <a:schemeClr val="accent1"/>
          </a:solidFill>
        </a:ln>
      </a:spPr>
      <a:bodyPr rtlCol="0" anchor="ctr"/>
      <a:lstStyle>
        <a:defPPr algn="ctr">
          <a:lnSpc>
            <a:spcPct val="90000"/>
          </a:lnSpc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90000"/>
          </a:lnSpc>
          <a:defRPr/>
        </a:defPPr>
      </a:lstStyle>
    </a:txDef>
  </a:objectDefaults>
  <a:extraClrSchemeLst/>
  <a:custClrLst>
    <a:custClr name="0|179|136">
      <a:srgbClr val="00B388"/>
    </a:custClr>
    <a:custClr name="135|123|117">
      <a:srgbClr val="877B75"/>
    </a:custClr>
    <a:custClr name="135|135|135">
      <a:srgbClr val="878787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310C1890FA614EAE3256D4BC6380E1" ma:contentTypeVersion="0" ma:contentTypeDescription="Create a new document." ma:contentTypeScope="" ma:versionID="575ba71f522d764d4602befe5ecc6cd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9BEC0AD-D984-442A-8BA7-B22D939E29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ADEF78D-A2E7-4FFE-BAE3-D9978D67D4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F17AE2C-37EC-4DFF-81CC-FB9572488CC2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</TotalTime>
  <Words>663</Words>
  <Application>Microsoft Office PowerPoint</Application>
  <PresentationFormat>Widescreen</PresentationFormat>
  <Paragraphs>85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Futura Bk</vt:lpstr>
      <vt:lpstr>Wingdings</vt:lpstr>
      <vt:lpstr>HPE_Standard_Arial_16x9_v2</vt:lpstr>
      <vt:lpstr>Paper vs. E-Invoicing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 with picture</dc:title>
  <dc:creator>The Presentation Company</dc:creator>
  <cp:lastModifiedBy>Katarzyna Szymanska</cp:lastModifiedBy>
  <cp:revision>49</cp:revision>
  <dcterms:created xsi:type="dcterms:W3CDTF">2015-06-05T00:45:03Z</dcterms:created>
  <dcterms:modified xsi:type="dcterms:W3CDTF">2020-04-27T12:08:05Z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2289701</vt:lpwstr>
  </property>
  <property fmtid="{D5CDD505-2E9C-101B-9397-08002B2CF9AE}" pid="3" name="NXPowerLiteSettings">
    <vt:lpwstr>B74006B004C800</vt:lpwstr>
  </property>
  <property fmtid="{D5CDD505-2E9C-101B-9397-08002B2CF9AE}" pid="4" name="NXPowerLiteVersion">
    <vt:lpwstr>D6.0.7</vt:lpwstr>
  </property>
  <property fmtid="{D5CDD505-2E9C-101B-9397-08002B2CF9AE}" pid="5" name="ContentTypeId">
    <vt:lpwstr>0x010100EC310C1890FA614EAE3256D4BC6380E1</vt:lpwstr>
  </property>
</Properties>
</file>