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7C5A-BF56-40D2-89D2-D2E08D7434C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4434-CC94-48CF-A973-D1938C81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CC59-0D97-4B75-B370-310479100620}" type="datetime1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3E36-5E1A-4772-8FD4-CB0525764532}" type="datetime1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E051-E32F-4F6A-81EB-06B94D29D9FE}" type="datetime1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A9FD-CA6E-44DA-9E87-E453FE2A19C1}" type="datetime1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F4B9-AB80-402C-93E9-04B5EF2F978D}" type="datetime1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834-CA82-40A1-B820-470462464357}" type="datetime1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0973-BEA1-4D08-AAD5-A4C3EA327142}" type="datetime1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879D-2923-494B-8065-A9E50F96504F}" type="datetime1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95B0-90DB-433F-B044-122E66570778}" type="datetime1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73C6-6BC1-4E85-94F6-41E81851A884}" type="datetime1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C36-F13B-4393-8375-AB89346C2683}" type="datetime1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510008-0517-40B1-8743-ADE09283BA6E}" type="datetime1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BE3A42-DBE9-43F2-B01E-997EAF9C1F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10.com/" TargetMode="External"/><Relationship Id="rId2" Type="http://schemas.openxmlformats.org/officeDocument/2006/relationships/hyperlink" Target="mailto:e-invoicing@kaust.edu.s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4648200"/>
            <a:ext cx="7162800" cy="1143000"/>
          </a:xfrm>
        </p:spPr>
        <p:txBody>
          <a:bodyPr/>
          <a:lstStyle/>
          <a:p>
            <a:r>
              <a:rPr lang="en-US" dirty="0" smtClean="0"/>
              <a:t>Registering yourself as OB10 supplier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731520"/>
            <a:ext cx="8001000" cy="384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Please wait for the email from </a:t>
            </a:r>
            <a:r>
              <a:rPr lang="en-US" dirty="0" smtClean="0">
                <a:hlinkClick r:id="rId2"/>
              </a:rPr>
              <a:t>e-invoicing@kaust.edu.sa</a:t>
            </a:r>
            <a:r>
              <a:rPr lang="en-US" dirty="0" smtClean="0"/>
              <a:t> with the link and registration key</a:t>
            </a:r>
          </a:p>
          <a:p>
            <a:r>
              <a:rPr lang="en-US" dirty="0" smtClean="0"/>
              <a:t>For the first time, only use OB10 link provided in the email. After creating OB10 account, you can access directly by using URL: </a:t>
            </a:r>
            <a:r>
              <a:rPr lang="en-US" dirty="0" smtClean="0">
                <a:hlinkClick r:id="rId3"/>
              </a:rPr>
              <a:t>www.ob10.com</a:t>
            </a:r>
            <a:endParaRPr lang="en-US" dirty="0" smtClean="0"/>
          </a:p>
          <a:p>
            <a:r>
              <a:rPr lang="en-US" dirty="0" smtClean="0"/>
              <a:t>Password and secret question is compulsory and can be anything you like.</a:t>
            </a:r>
          </a:p>
          <a:p>
            <a:r>
              <a:rPr lang="en-US" dirty="0" smtClean="0"/>
              <a:t>Please use your KAUST email and not your personal email</a:t>
            </a:r>
          </a:p>
          <a:p>
            <a:r>
              <a:rPr lang="en-US" dirty="0" smtClean="0"/>
              <a:t>No need to give bank information, Vendor code, GL or cost center</a:t>
            </a:r>
          </a:p>
          <a:p>
            <a:r>
              <a:rPr lang="en-US" dirty="0"/>
              <a:t>When you </a:t>
            </a:r>
            <a:r>
              <a:rPr lang="en-US" dirty="0" smtClean="0"/>
              <a:t>create </a:t>
            </a:r>
            <a:r>
              <a:rPr lang="en-US" dirty="0"/>
              <a:t>your </a:t>
            </a:r>
            <a:r>
              <a:rPr lang="en-US" dirty="0" smtClean="0"/>
              <a:t>OB10 account </a:t>
            </a:r>
            <a:r>
              <a:rPr lang="en-US" dirty="0"/>
              <a:t>please provide only the requested information, which we have highlighted in this document (highlighted </a:t>
            </a:r>
            <a:r>
              <a:rPr lang="en-US" dirty="0" smtClean="0"/>
              <a:t>in red boxes), </a:t>
            </a:r>
            <a:r>
              <a:rPr lang="en-US" dirty="0"/>
              <a:t>the other information is not needed</a:t>
            </a:r>
            <a:endParaRPr lang="en-US" dirty="0"/>
          </a:p>
        </p:txBody>
      </p:sp>
      <p:sp>
        <p:nvSpPr>
          <p:cNvPr id="5" name="AutoShape 2" descr="data:image/jpeg;base64,/9j/4AAQSkZJRgABAQAAAQABAAD/2wCEAAkGBxQQEhQUEhQUFRUXFBcXFBcVFBQUFRgUGBcWFhcYFBcYHSggGBolHBQUITEhJSkrLi4uFx8zODMsNygtLisBCgoKDg0OGxAQGzQmICUsLCwsLCwsLCwvLCwsLCwsLCwsNCwsLCwsLCwsLCwsLCwsLCwsLCwsLCwsLCwsLCwsLP/AABEIANoA5wMBEQACEQEDEQH/xAAbAAEAAgMBAQAAAAAAAAAAAAAAAwQBBQYCB//EAEYQAAEDAgIGBgcFBQcEAwAAAAEAAgMEEQUhBhIxQVFxEyIyYYGRI0JSobHB0RQzU2JyFYKSsuEHFjRDovDxJGNz4pPC0v/EABsBAQACAwEBAAAAAAAAAAAAAAACAwEEBQYH/8QAOxEAAgIBAQQHBQYFBQEBAAAAAAECAwQRBRIhMRMiMkFRYXEUgZGhsSNCUsHR8AYVJDPhNENicvGSgv/aAAwDAQACEQMRAD8A+4oAgCAIAgCAIAgCAIAgCAICKedrBdxAHeqbr66Y71j0RKEJTekUaio0gHqNv3nILgX/AMQxT0qjr5s34YD++ym/HJTs1R4XXPlt3LfLRe42Fg1d4bjko9k+CxHbuWuej9weDUW4NIPbbbvbn8Vv0/xEv92HwKJ7P/C/ibamqmyC7CD8V3sfKqyI71ctTRsqnW9JInWyVhAEAQBAEAQBAEAQBAEAQBAEAQBAEAQBAEAQFHE8REI4uOwfM9y5u0dpQxI+MnyX6mxj47tfkcvU1DpDdxv8ByXicjJsyJ79j1f09Ds11xrWkSJUlgQBAEB7hlLDdpsVZVbOqW/B6MjOCktJI6fCsSEwscnjaOPeF7TZm045Ud2XCa5rx80cbJxnU9VyNiusaoQBAEAQBAEAQBAEAQBAEAQBAEAQBAEAQFXEawQsLjt2AcStLPzI4tTm+fcvFl1FLtlojkZpS9xc43JXgrbZ2zc5vVs7sIKC3UeFWSCAIAgCAID3DKWODm7QrKbpUzVkOaIzgpxcWdjSVAkYHDf8d6+hYuRHIqVke84Ftbrk4snWwVhAEAQBAEAQBAEAQBAEAQBAEAQBAEBglYb0WrByOK1nSvJ9UZN+q8FtLNeVc2uyuC/X3ndxqeihp395TXPNgIAgCAIAgCAIDdaN1Fi5h35jmvR/w/k6TlS+/ijnZ9eqUzoV6s5YQBAEAQBAEAQBAEAQBAEAQBAEAQBAavHqvUj1Rtdl4b1xdt5fQ0bifGXD3d5uYVW/PV8kc1HGXdkE8hdeOhXOfYi36I67klzZciwmV3q2HElb9WyMuf3dPUoll1R7y3Ho+71nDwBW/D+HbX2pr3FEtoR7kTjR9g2vPuC2o/w9Su3N/Iqe0JvlE9jCIBtd5uAVi2Pgx7UvmReXe+S+Rn9l0/EfxrP8q2d4r/6HtWR4fI8HA4ndl5HIgqD2Fiz7E/hozKzrVzRWnwBw7Lge45FaV38PWx41yT9S6GfF9pGtqKZ8eTmkfDzXGvxbaHpZHT6G5CyE+yz1QS6kjHd/xyU8G3osiE/P68DF0d6to7NfRDz4QBAEAQBAEAQBAEAQBAEAQBAEAQBAUK3oQQ6QtuMhc39y5mZ7Epqy9rVef5GzT0zW7AiGJDZFG53eBqha62pDs49TfotET9mfOySXzGvUv2NYzmblZ6TaVvKMYevEbuNHvbPJoZXdua36RZRlg5k+Nt+notDKvpXZh8SM4Wz1pnHm4Kl7Ko+/e36yRP2qf3YL4Hn9m0/t/wCoKP8ALNnfj+Zn2nI8PkYODwO2Pt4tUXsfCn2bPmjPtl65x+p4fgThnHJ8R8FXPYNkeNNn79xJZ0XwnEgMtRBtuR39Yee5art2lhdrXT4osUce7lz+BdpsbZJ1ZQBfxaujj7cpuW5kR0+aNezCnDjW/wBSOtwYHrw89XceRVeZsWLXS4vrp3e4lTmPs2fE3cJ6ovtsF6OrXcWvgc+XNntWEQgCAIAgCAIAgCAIAgCAIAgCAIDDiotpLiEaZ1RTxk2Ae7uGsb+K8/LI2djybit6XxOgq8ixcXovgev2hM/7uKw/NkpraGZbwop0XnwMez0x7c/gYNPUv7UjWhYeNtK1dexRCsxo8o6kRwsevOf4vqVQ9lr/AHcj5/qyftT+7X8jwcNgG2UnxCqezcCL612vvRL2m98oGP2ZTnZJbxCfyzZ8uCt+hn2nIXOJg4ED2JGnnb5LD2DCX9q1P9+QWc124kMlJPDmNaw3gk+5as8PPxHvR108nr8ixW0W8H8yWmxxwykAcN+4+Svx9vWR6t63l8yFmDF8YPQsTUEVQNaIgO4bvEblt27Pxc6HSYz0f75ruKo5FtD3bFwKNLVyUztVwNt7T8WrmY2ZkbOs6OxcO9fmjZspryI70efj+p1DHXAPEXXtoSUoqS7zjNaPQ9KRgIAgCAIAgCAIAgMOcALk2HesSkorVg1VXj0bMm3ee7Z5rl37Wpr4R6z8jKiaqfSCV3ZAbyzPvXLs2xfLspIlukdLU1E7g1rz3ncB3qum/MyZ7kZf4GiR0EtSKdgDnF7tw9Zx5Lvzvji1qMm5S7l3sjpqSU8zw0um1WcM9g7+9WVW2KDnfpH994J4ZmvAc0gjiFdXZGyO9F6owYqGAtIdstnyUb4QnXKM+WnElBtSTjzNI3EY2ZQxa3A2/wBlecW0sarqYtWr8dP2zovGslxtloezJVSbAGDw+asdm1b+MVuoxu4tfN6kb8NkPbnA7tY/VUT2bfLjdel7ySya12IEZw2H1pvgVU9m4a7V5NZN3dA8/Yqf8U+Q+ih7Ds58Fc/l+hnp8j8Bk4TGezK3xspfynHl/buXvMe12LtQI34RKzNtnDi02VU9j5dXWr4rxiyay6pcJcPU8w4nLEbEk9zlCnamXjS3ZPXyl+9TM8aqxar5F0SQ1OThqP3H/e1dJWYW0VuzW5M13G7H4rjEoT08lM4EHk4bD3Fcq/HydnWqSfo1yfqbMLK8iOnyNvC9lW2zsnttz8O5d6qyjatW7PhNfvh5GjKM8WWq5M2zRbJd6KSWiNJvXiZWTAQBAEAQBAEAQFLEsRbCM83bmjaVp5ebXjR1fF9yMpanK12IPmPWOXsjZ/VeWycy3IfXfDw7iaRVWqZPcUZcQ0bSbBThCU5KMebMHUtaKSINaNZ7sgN7nfReoUY4NKjFayfzf6EOZ4s2naZZTrSu87+y1Q0hiRd971m/3ojPMhdAZB0tUdVg2R7vHiqXTK1dNmPSPdH9R6ElBiDpHhsUdohtOzxCsxs2dtijTDqLmw0bldh8SJqK6WWN2rFGLEZEDzXAzbcmizosataNcGkb9Mapx3rJFR9LUP8AvHhvNwHuC0J4u0LeN1m6vN6fQvVuPHsR19xC7DmDtzN8Lla72dSuNl692rLFkT+7Bnn7LANsx8GqPsmz49q74Iz0t75Q+Zn7FEdkw8WlZ9hw5dm/4ox09q5wMHCHHsOY/kbH3rD2PNr7KcZejCzIrtJoiPSwn1m+dvotd+14cuOsfp+hZ9lcu5lqPFGvGrOwEe0Nq34bVruW5lw1XiuZRLFlB61PTyI6vDLDXiOuzbltCqytl7sOmx3vQ+aJ1ZOr3LFoybDsRDh0c2bTkCd3NX4G0o2R9nyuMXwT/X9Su/GcX0lXMt4dhRjlLtrQOqefFb+BsmWPlOf3UuDKL8pWVKPf3m5XoTQCAIAgCAIAgCAq4jViFhcfAcTuWtl5Kx6nN+71MpanGTzF7i5xuSvG22Stk5zfFk9CNQMhYBvdGKW5dId2TfmV3NjUJydr7uCISL9O4Oc+d/ZbdrO5o2nxW/VJSnLKnyWqXoub95jyKsBBvUz7B9207hu8Vq1tS1zcjl91fvvM+SIdXp/TTnViHYbxVO68n+oyXpBcl4jlwR4dUyVF2xARxDadgA7yoO6/LW5StyC7+RnkdDROBY2ztawtfiQvQY7TqWj17tfEgSSs1gRci43ZFTtrVkHDXTXwJRluvU5uqwlzbl8g1b5F1z5ryGTsiyt71tnV8XqzrV5cZcIx4lf7NF+MPBjlp+y4i/31/wDLLelt/B80BBF+Lbmwp7PiP/e0/wDyxv2/g+Y+xNPZlYeYI+Kz7DVLsXRfua+o6aS5wZh2HyNzAv3sN/goy2dkQ60Vr/1ev0MrIrlwfzPUOJSMyJ1hva8X+OanVtLJp6knqvCRiWNXPiuHmiYRRT9j0b/ZPZPJXqrFzf7fUn4Pk/Qr3rae11o+PeivBPJTvts4tOwha1N+RgXaNaeK7mWThC+GvzLdZRCUCSEbcnN4Hit7KwYZUFkYi584+DKar3U+jt9zN/SxFjGtJuQNq9VjVOqqMG9WkcuySlJyRMryAQBAEAQBAEAQHMaUT3e1m5ov5/8AC81tm3W1V+C1+JOJpVxiQQBYB09B6OkJ7ifM2+a9Ni/ZYGq8/mQfM9V8PUhgHrEA/pG1Zyqvs68Zd+mvouYRBWs6adsQyjjALlTkR9pyVQuxBascuJWld9pkNzqwx+Vhw7ytab9tter0rh+/mZ5EMkrqjqMsyJu3cAOLuJ7lTOyeU+jr6tcfhp4v9ByOgwdrRE0MJIzzOV816DZ6gqEoPVeJFl1bpgw9gcLEXHAqM4Rmt2S1RlNp6o0tdgV7mM2/KdngvN5mwE9ZY708n+R0Kc7ThZ8TSzwOYbOBHw8CvO3UW0S3bI6HRhOM1rF6kSo0RM9MeW9kkciQpwnKHGLa9OBFpPmi0K7WylaHjjscORHzW9HPc1u5Ed5fBr0f6lLo041vT6HmalFteM6zRt9pvP6qFuInDpaHvRXPxj6/qZja9d2a0fyZZpZhOOjk7VvRv38itzGuWbH2a7tfdl3+jKbIOl9JDl3o22EYeYQS49Y7bbF3tlbOeJFub6z+Bo5WQrXouSNiuuaplAEAQBAEAQBAEByWkg9Of0t+a8ntdf1T9F+ZOPI1a5pIIAVhg6mE3pB3Ae4heore9gL0X1Id5Ynbeoj7mPPvatixa5df/WX5GO41jXFsdVINpcQO7cuapOFORaubbM+BUqRqQRRt2ydZ3fnkPetS5OrGrpjznxf5Ge8hxGTUHQt2N7f5n779wVOXPo17PHkufnL/AAZOmwZmrCzlfzXpdnx3ceJBl5bpgIAgPD2B2RAPNQnXGa0ktTKk1yNdUYJG7ZdvJci/YeNZxj1fQ24ZtkefEoyaPu9VwPMG65ln8O2rsTTNmO0I96If2FLf1fNUfyHK104E/bqi5Q4K9jg4vtxAG0cCt/D2JbTYpuenkvoyi7NhOO6om0p6Rkdy1oBJzXbow6aG3XHTU0p3TnwkydbRWQVFYxjXuJuGdoDMjwCqnbGEXJ93MshVKclFd/I1tNjnTwyvhb1mbA/Ycr7u5ateb01Up1rivE254fRWxhY+D8CHB8TfU00jrgPF8xuyuFXjZM78eUu8nk40KMiMe4zo7WPmpCXOJeA4a2++0LOFbK3G1b48TGbVCrJSS4cDlYtIKlv+aTxBAXGjn5EfvHZlgY8vum0pNMnj71gcOLcj71uV7Xmn146+hqWbJg+w9PU6TDMYiqOw7P2Tkf6rq0ZdV3ZfHwOTfiW09pcPE2C2jWMoDntKafsvHI/JcDbVPZtXo/yJROfXnyYWQEB1GAASQFh4kHzuF6bZaVuLuS8WQlzLlT1ZI3c2+f8Awty7q3Vy93x/8MGsnZaKqbvDr+BzXLtjpj5EfPX4mfAiqBeWm4Fgt4BV29a+h9zX5A08+b3cS/4lcizWVj82SO5p49VrRwAC9vVDcgo+CKyRWAIAgCAIAgCAIDBNlhg51mPiomdCwWaWOAdscXgbu5ctZyutdUeWj4+Z1HgumpWy56rh5Gm0QeTJLE431oze5vdwy3rR2Y3vzrl3r5m9tJLchZHufyJtDMnzxfl+HVU9l8JTr8v8ENqcYQs8/wDJZ0LFjUR7tb/1Vuylp0lfn/gq2o9VXZ5f5J9DR1ahvCUgcrK3Zi6tkfMr2nzrl4o42pbZ7xwe74rhWLSbXmzu1vWC9ERqBMy1xBuCQRsIyKym09UYaTWjO30Xx4zejkPXAyPtD6r0Gz87pfs58/qee2hg9F14cvodGuqcsjqoBI0tdsIVV1Uba3CXJg4mrpjE8tdu2d44rxd9EqbHCRYmQqoyEBvNFp7OeziLjwXb2JbpOVfjxISN1iLeprDa0hw8P6XXZy0+j3lzXFGEVXgdKR6s0fvGz3FaskvaGu6yPzQNVJcRMd60Emq79N/ouXLVURl96qWj9CXeIqTWqhbsn0g/Sc1iGPvZy05Pre4dx1S9SQCAIAgCAIAgCAIDntJcUMckMQNtZwLz+W4FveuZnZLhZCtd74+h08HGU652PuXD1Oeoh0dfbZaZw8DcLl1dTN0/5M6dvXwtf+KJsH6mIEbLveB7yrMbq5rXmyGT1sJPyRY0Y/x0/N/8xVmB/rJ+/wCpVn/6SHu+hPop/iqn9Tv5lZs7/UWfvvK9o/6ev0X0LGiX3lV/5irtndu3/sVbR7FX/U4/EPvpf/I/+Yrh3f3ZerO5R/aj6L6ECqLQgPcExjc17drTceClCbhJSXcQnBTi4vvPqdJN0jGuHrNB8wvY1z34KXiePshuTcfAmUyBTxKgbO2xyPqngVqZmHDJho+fczKehyNZSPidqvHI7jyXksjHsoluzXv8SaZAqTJYw+fo5Gu3A58jkr8W7oboz8zDO3IuO4he14SRWamRh6MtHbhddv6d3uuuVOEuicV2q3qvTu+RIgmLdcO/yp26ru52481TY4dIp/ctWj8n3Au4NSuY2z7XaSGnfq3+C3Nn0TrhpZzTaT8jDNkuiYCAIAgCAIAgCAIDh9Jmk1sY747fxC689npvLj7vqehwGliS9/0K0XXxDL8Y+4qqPWzuH4iyXVweP4SbCjrYi422Pfb3hWY/Wzm/NkMjq4KXkifRj/HT83/zKzA/1c/f9SvP/wBJD3fQsaJi9RUu3azv5rqzZ39+x+f5lW0f7Fa8vyLGiObqo/8AeP1Vuze1a/8AkVbS4RqX/E42tN5ZP1u+K4VvGyXqzvVf24+iIVWWBACgPpGjLr00d+HzXqsB60RPKZ60vkbRbhqBARTwNkFnAEd6rtqhbHdmtUDQ12jxGcRv+U/Irg5OxmuNL9zJKRpp6d7O20t5jLwXHtpsr4TjoSOpwCr6SIDe3I/Jeo2XkdLQl3rgQZJW9R7ZPV7MnI7CeXzVmR9lYru7lL08fcEQx0F9eNwvGSHMN9hOZAVMcPXfpkuo3qn4eQ1No0WXTS04GDKyCCpq2RC8j2tHFxA+Kyk3yK52wgtZvQ01TpjSM/zC79LS73qxUyZoz2tjR+9r6FJ+n1PfJryOVlLoJFD23R3Jk8OnFI7a57ebCsOiZZHbGM+ba9xt6PGIJuxKwk7tYX8lW4SXNG7Xl02diSZfUTYCAIDnMdpP+pjmPYYxznnvHZ965WXV9vG18km3+R1MS37CVa5tpL8zn9GevUmQ+q10jvEFc3A61/SPu1Z08/q0dGu/RE+iJ1p5JDuY53iSrNmveulZ5ale0urTGHmkT6HZyTy/lPvOsrNmcZ2WfvxKtp8IV1/vwLGhpu2ok4uOfhdW7L4qyfmV7U4OuHkWNEfuJX+09zvcrNm/2pz8W2VbS/vRj4JI4qR1yTxJK4DerbO/FaJI8rBIIDDij5BH07A4tSCMflB88163Eju0xXkeRy5b10n5l9bJrhAEAQHlzAdoB5qMop80COGlYwktaATtsq66K623BaNgkc0EWOYVrSa0YM2QFepq2sa89osbrFrc3W5KSWpVZbGCb56cdFzOTr9IZqmDpKM6pYfSxkXkAGwjcRxV8a1F6SOPdnW31b+O9Gua7/8Aw5ycMxDrNd0c57UbnHo3njGT2T3K1aw9DmT3czjF6T8Hyfp4eho6indE4te0tcNoIsVamnyOdZXKEt2S0ZGskAhgy022ZcskMptG5wrSiop7AP12+y/Mee1VyqjI38faV9PJ6rwZ32j+lUVXZvYk9l2/9J3rVnU4no8PaVWR1eUvA36qOkafS2Evpn6t8syBvA3LQ2lByx3p3G9s2ajkLU5eEfZ6Rzjk+c6reIYNpXIiuhxW++fBeh2JfbZKS5Q4v1JsL9BRTS75Dqs422H5qeP9jiTs73wRXkfbZcK+5cWT4L6Chmk9q9v5VZi/Y4c7PH/wryvtsyFfh/6T4N6DD3v2Eh3/AOQrcX7LBc/HX9CvK+1zYw9P1LOFjoMPufYcfPIfEK3H+ywdX4P5lWR9rnaLxRwzRkvOrkehZlZAQE1FAZJGMGes4Dwvn7lZVBzmorvZXbNQg5PuR9UjYGgAbALDwXsYrRaI8c3q9WelkwEAQBAEAQGEBRralzmSCAjpWW6rh428RexUklqteRr22ScZKrtLx/fec5Wl0tq2luJmdWeI7SB2muHEK1cOpLl3HMsbs/qqO0uEo/ka+pp+l/63DzqvGcsW8Hf1d/Lepp6dSZqzr6T+qxOD74lF1PDiHWitBU+tGcmPPFh3FS1cOfFFDhVmcYdWzw7n6FSTEJYT0NXF0jRsEg67Rxjf9bqW6nxiyiV9tf2WRHVefNejPH2Olm+6mdCfYlaSP/kGSzvTXNEeixrOxPdfg/1MO0am9QxSD8kjXJ0qMPZ1v3Wn6M8f3aqvwX+5Z6WHiR/l+T+BnpujVRva1n63tb5rHSxJLZ93fw9Wj03CooiDNVMBGdobyOv3OGwrDm3yRJY1db1ssX/54/8Ah2+jGlMdQ7obOaQBqF7gS8Dbcjeteypx4newNpQufR9/dr3/AOTpXNBBB2HI8lQ1rwZ102nqjgscpJZasRW3ARgZNEfcvN5dVlmT0fw8ND0eJbXXjdJ8fU9aSyhzo6aLNrLDLe85X8M1nOlrKOPDkuHvMYMNIyyJ839CzpR6OKGlZtNta3ln4m6u2h1K4Y8SrA69k8iRZ0nHR08VONri1pHdsJ8yrc/7OiFK5vRFWB1753PktWS6Vv6KkbH7WqzyH9FPaL6PGVfjoivZy6TJc/DVnErz56EIAgOn0Iw/WeZnDJuTOe8jwXX2VRrJ2vu5HH2rfpFVLv5narvnBCAIAgCAIDCA4fSfTF0UzWQWIY70h9ri0dy2a6dVqzz+dtVwtUKu58fPyN90/TsZVU+bgM27NZvrMPBwVWmj3ZHR3+lgsinn4eK716lOsaWn7ZSDWv8AfxbC9o25bntUl+CXuKLE0/asfj+JeP8AlGvqqUutW4cesfvY9zuN28e5ST+5M151t/1WJz70UJKWDEhrQkQVQ7TDkHEcPqp6yr4PijWddOb1q+rZ4eJUkxeaD0FdD0rBs1+1bix+8LO4pcYPQpeVbT9lkx3l58/cyM4VSVGcFR0R9ibjwDlnenHmiPs2Ld/anuvwl+pFLopVMza0PG4xvvfyWeli+ZCWzMmPGK19GV/2RWD/ACqj/X9VnegQ9mzPwv5mBgdW7LoZvEG3vTfh4kfYsqX3WWotEJ9snRxN3mR4HuWOmj3Fq2VdprPSK82TxfY6Ih4eamZubQ3qxg896w9+fDkiyHsmM1LXfkvDgj6Jg+ICphZK31hmODt481qTjuvQ9PjXq+pWLvPdfE4tc6MDpNUhpK17oycW4drTgbtMoqSU+zrxOU0aw4sL6icEBl7a20u3n5Li4GO4OV93DTx8fE7OdkKaVFXHXw8DGBMNZVumcOq3PPZ+UeSYieTku2XJftGctrGxlVHm/wBstRu+1199rIR4X/5VyftObr3RKWvZsLTvkUNNavXmDBsY3Phc5rW2rbvW7q7jY2VVu1Ob7zn1zDqBDBcwvDX1L9Ruz1juA+qvx8ed892PvZRkZEaIb0vcj6TR0rYmNYwWDRb+q9XVXGuKhHkjyttkrJucubJ1YVhAEAQBAEBz+mmMfZoCGm0j+q3iOLlbTDekc3aeV0FOi5vgj5Ot48bzN/olpAaSSzrmJx649k+0FVbXvLzOls7OePPR9l8/1O6qgYD9pp+vE7rSxtzuPxI+/iN61l1uq+Z6GzWl9PVxi+aX1X5lKqpHNP2zDyHB2ckfqvG8gbnKSf3ZlFlck/acR66813P/ACUZqKnxP0kB6Gpb2mnqm44j5hSTlXwfFGvOmnO69T3Zrmv39SnLjUsHoMRhErNgcRnbiHess7ifGDKJZdlX2WXDeXiRHAKSqzpagNP4cm3w3qXSTj2kQ9ixr+NE9H4MqS6OV1Pm0OPAxvJ9yyrIMplgZlT6uvuZG+rxBu11QOd1nSsi7c6PNy+ZGauuflrTnuzTSCI9LmT4ay+ZiLAKyY5xyc3kge9Z6SCMLCy7Hxi/f/k2UOh4iAdVzsib7INyR3FQd2vZRtR2Uq+tkTUUdXohW07mvipg4NYRm7a4naVRapc5HY2ddQ066eS8e86FVHTNdjuGfaYtQOLTe44E8HDeFqZeP09e4nobWJkdBZvNamrrh9gpNVgJe7IuAv1jtJ+AWpd/RY27Hm+/zNur+syd6XJd3kSYJAKOldI/tEazr/6R8FLEgsXHdk+fN/kYy5vKyFXDkuH6nETzF7nPdtcST4rz85ucnJ956CEFCKiu48saSbAEngAsJa8EZbSWrN5hejEsubx0bO/teA3LoY+zbbOM+C+Zz8jaVVfCPF/I7XD6BkDNSMWG/iTxJXfpohTHdgjz9187pb02WVcVGUAQBAEAQBAfMf7RakuqgzcxgtzdmVuULqnk9tWOV+74I5VXnGCGTqNEdKDTERykmEnLeWHiO7uVFtW9xXM6+ztouh7k+z9DrKijfATUUVnsf1pIQeq/80fBypTT6sjszqlU+mxuKfFx7n5rzKU9DBiA6ameYqhu31XBw3Pb81lScOD5FMqacxdJS92a/fEquxt8PocSh127BIBcH6+FlLcT4wZS8udf2WZDVeJA/RamqRrUc4B26pN7d3Fqz0so8JIqezse9b2PP3FM4biVLkwyEf8AbdrjyKlvVyKXj7Qx+EdfdxPP95q+PJwP78d06Otkf5jmw4S+aPJ0xrHZDVB36seadDAw9q5b4L6EJxPEJ9hmN9zW2HwUt2tEPaM63gmz1S6I1cxu8aovmZHZ+Sw7YIzXsvKt4y4ep2GiuDRUj3NEokmLesAdjb+zzVFk3JcuB29n4lWNJxUtZacfQ6VUnVMoDBF9qaDUhq6RkrdWRoc3gdirsqhYt2a1RZXbOt70HoyoMBpvwWeSo9hx/wACLvbsj8bLkNIxnZY0cgFfGqEOyiids59pkysIBAEAQBAEAQBAEB8r/tAi1axx3FjT7s1u0PqnkNsx0yX6I5tXHJCAIZN/o1pPJSENN3xXzbvHe36KqypS9TpYO0Z470fGPh+h2M+HQ1oFRSSdHKPXblnwkbxWupOHVlyO5KirKXTUS0l4r8yq7HXR+hxKHI5CQN1mOWdzXjBlLzHD7LMh7+5leXRKCcdJRTavcDcX4C2YUla48JIrlsym1b+NPQrOGKUp9aUbrekFvis/ZSKn/MqH4r4kZ01qGZSwtv8ApLVnoYvkyP8AN8iPCcF8NDH9/JPwWJ0C8TH86n+BHh+nNS7KONg/dLinQR7yL2zkPsxXw1IHy4jV5el1TwGo1Z0riQcs/I8dPgdNoZo5LSue+Ytu5oFgdY8cyqrbFJaI6mzMCzHk52PmdYqDshAEAQBAEAQBAEAQBAEAQBAEBxP9pOHFzGTAdjqutwO8+XvWxRLR6HB23juUVau7gz56ts8yEMBAEMlrDsQkp3a8Ti07+B7iN6jKKktGXU5FlMt6D0O4wzTGCob0dWwNJyJIvGefsrWlTKPGJ6CjatN0dzIX6f4JZ9EGH0tFMYztFnXb4cFhXPlJE5bMg/tMaen0K5q8TpcnMEzeIGsbcxZS0ql5FXSbRo4SW8viYGnVspaYg7/+CE6DwY/nOnCdf7956/vtTfgH+FqdDLxM/wA3x/wfQw7TyFo6kBPdkPknQPvZh7aqXZh9Cq/TSplNqeAD90vPyWehiubKntbIselUPzOh0QFUWyPqtYFzhqNdYWFs7Dcqrd37p09ne0NSlf38tTolUdIIAgCAIAgCAIAgCAIAgCAIAgIaqBsjHMeLtcCCO4ono9UQsgrIuMuTPkGkODOpJSx1y05sdxb9V0K57y1PE5uJLHs3Xy7maxTNQIYCAIAhkt0OJSwG8Ujm8jl4hRcU+ZdVkWVPqS0OkodP5m/esa/l1D81TLHXcdWrbdse2k/kbiLTmmePSRuH7ocq3RJcjejtjHkuvH8zP7ew1+Ra3xjsnR2Ie3bPnwa+QbpLh7OyzZstF8E6KwLaGBHkvkR1OnsDB6KJzuYDFlUS72RntqmPYjr8jqsMqXSxMe5uqXNDtW97A5jNUSWj0OvRZKytTktNS0sFwQBAEAQBAEAQBAEAQBAEAQBAEBRxfC46qMxyC43He08QpRk4vVFGRjwvhuTPlWPYDLRus8XYey8bDz4Fb0LFJHjszBsxpaS5dzNUpmmEMBAEAQBAEAQBAbXRrDDU1DGeqDrPPBo+uxV2S3Ym7gYzvuUe7vPsTRYWGxaB7dLQyhkIAgCAIAgCAIAgCAIAgCAIAgCAICKop2yNLXtDmnaCLhE9ORCcIzjuyWqOFx7QQi76Y3G0xuOf7p+S2oX90jz+ZsZ9qn4focXU0z4nFsjS1w2giy2E0+RwbKpVvdktGRLJAIAhgIAgCAkghdI4MYC5xNgBtJWG9OJOEJTluxWrPq+imAijizzkdm8//UdwWjbZvM9ls/CWNXx7T5m9VZ0AgCAIAgCAIAgCAIAgCAIAgCAIAgCAIAgKtdh0U41ZWNcO8ZjkVlSceRTbRXatJrU5LE/7P2G5geW8GuzF+e5bEch95xr9hxfGp6eTOZrdFKqLbGXjizrBXK2L7zlW7Mya/u6+nE08kLmmzmuB7wQp6o0ZQkuaPCyQMtaTsBPIEpqSUW+RusK0WqKgizCxvtPyFu4b1XK2MTex9mX3d2i8WfQdHtGoqMXHXkO15HuaNwWpZY5HpcPZ9eMtVxl4m7VZ0DKAIAgCAIAgCAIAgCAwUBlAEAQBAEAQBAEAQBAEBhARVMLXA3aDzAKymQnGLXFGpdQRXPoo/wCBv0U95+JpOivXsr4Iv0FMxo6rGjk0D4KLbZs1VwjySLiiXmUAQBAEAQBAEAQB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55" y="876300"/>
            <a:ext cx="9050045" cy="5067300"/>
            <a:chOff x="17755" y="876300"/>
            <a:chExt cx="9050045" cy="5067300"/>
          </a:xfrm>
        </p:grpSpPr>
        <p:grpSp>
          <p:nvGrpSpPr>
            <p:cNvPr id="6" name="Group 5"/>
            <p:cNvGrpSpPr/>
            <p:nvPr/>
          </p:nvGrpSpPr>
          <p:grpSpPr>
            <a:xfrm>
              <a:off x="17755" y="876300"/>
              <a:ext cx="9050045" cy="5067300"/>
              <a:chOff x="17755" y="419100"/>
              <a:chExt cx="9050045" cy="50673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55" y="419100"/>
                <a:ext cx="9050045" cy="506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985260" y="1905000"/>
                <a:ext cx="1447800" cy="246221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70C0"/>
                    </a:solidFill>
                  </a:rPr>
                  <a:t>Your First Name Here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038600" y="2283022"/>
                <a:ext cx="1600200" cy="276999"/>
              </a:xfrm>
              <a:prstGeom prst="rect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Your last name here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38600" y="2706528"/>
                <a:ext cx="1676400" cy="246221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70C0"/>
                    </a:solidFill>
                  </a:rPr>
                  <a:t>Your </a:t>
                </a:r>
                <a:r>
                  <a:rPr lang="en-US" sz="1000" dirty="0" err="1" smtClean="0">
                    <a:solidFill>
                      <a:srgbClr val="0070C0"/>
                    </a:solidFill>
                  </a:rPr>
                  <a:t>Kaust</a:t>
                </a:r>
                <a:r>
                  <a:rPr lang="en-US" sz="1000" dirty="0" smtClean="0">
                    <a:solidFill>
                      <a:srgbClr val="0070C0"/>
                    </a:solidFill>
                  </a:rPr>
                  <a:t> Email address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00312" y="31242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38600" y="3809999"/>
                <a:ext cx="1447800" cy="246221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70C0"/>
                    </a:solidFill>
                  </a:rPr>
                  <a:t>Your complete name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Left Arrow 7"/>
            <p:cNvSpPr/>
            <p:nvPr/>
          </p:nvSpPr>
          <p:spPr>
            <a:xfrm>
              <a:off x="6096000" y="1600200"/>
              <a:ext cx="2819400" cy="5334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3569969"/>
              <a:ext cx="2133600" cy="246221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Your </a:t>
              </a:r>
              <a:r>
                <a:rPr lang="en-US" sz="1000" dirty="0" err="1" smtClean="0">
                  <a:solidFill>
                    <a:srgbClr val="0070C0"/>
                  </a:solidFill>
                </a:rPr>
                <a:t>Kaust</a:t>
              </a:r>
              <a:r>
                <a:rPr lang="en-US" sz="1000" dirty="0" smtClean="0">
                  <a:solidFill>
                    <a:srgbClr val="0070C0"/>
                  </a:solidFill>
                </a:rPr>
                <a:t> Email address again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" y="914400"/>
            <a:ext cx="9067800" cy="5667776"/>
            <a:chOff x="7620" y="914400"/>
            <a:chExt cx="9067800" cy="56677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" y="914400"/>
              <a:ext cx="9067800" cy="56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Arrow 4"/>
            <p:cNvSpPr/>
            <p:nvPr/>
          </p:nvSpPr>
          <p:spPr>
            <a:xfrm>
              <a:off x="6065520" y="2971800"/>
              <a:ext cx="2819400" cy="5334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47800"/>
            <a:ext cx="9079739" cy="4724400"/>
            <a:chOff x="0" y="1447800"/>
            <a:chExt cx="9079739" cy="4724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9079739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Arrow 4"/>
            <p:cNvSpPr/>
            <p:nvPr/>
          </p:nvSpPr>
          <p:spPr>
            <a:xfrm>
              <a:off x="6065520" y="3657600"/>
              <a:ext cx="2819400" cy="5334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7224" y="609599"/>
            <a:ext cx="8334375" cy="5791201"/>
            <a:chOff x="657224" y="609599"/>
            <a:chExt cx="8334375" cy="57912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4" y="609599"/>
              <a:ext cx="8334375" cy="579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524000"/>
              <a:ext cx="227647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eft Arrow 5"/>
            <p:cNvSpPr/>
            <p:nvPr/>
          </p:nvSpPr>
          <p:spPr>
            <a:xfrm>
              <a:off x="5410200" y="2514600"/>
              <a:ext cx="2819400" cy="5334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4525" y="2127250"/>
              <a:ext cx="1447800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Your First Name Here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4525" y="2365692"/>
              <a:ext cx="1447800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Your Last Name Here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7700" y="3046888"/>
              <a:ext cx="1638300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Your Complete name here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57700" y="3258978"/>
              <a:ext cx="1638300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Just write “KAUST”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9461" y="4724400"/>
              <a:ext cx="592139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“N/A”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1686" y="4966017"/>
              <a:ext cx="592139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“N/A”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5468779"/>
              <a:ext cx="1752599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KAUST phone 012-808-XXXX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398" y="1524000"/>
            <a:ext cx="8928869" cy="4601528"/>
            <a:chOff x="152398" y="1524000"/>
            <a:chExt cx="8928869" cy="46015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8" y="1524000"/>
              <a:ext cx="8928869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724400" y="4381500"/>
              <a:ext cx="1021968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Arrow 5"/>
            <p:cNvSpPr/>
            <p:nvPr/>
          </p:nvSpPr>
          <p:spPr>
            <a:xfrm>
              <a:off x="5257800" y="3695700"/>
              <a:ext cx="2133600" cy="4572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1000" y="2743200"/>
              <a:ext cx="1905000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4648200"/>
              <a:ext cx="2514600" cy="14773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If you click this, you will be taken to last screen automatically skipping 6 &amp; 7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</a:rPr>
                <a:t>- Recommended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5" name="Bent Arrow 4"/>
            <p:cNvSpPr/>
            <p:nvPr/>
          </p:nvSpPr>
          <p:spPr>
            <a:xfrm rot="5400000" flipH="1">
              <a:off x="3271421" y="4494781"/>
              <a:ext cx="738585" cy="1490228"/>
            </a:xfrm>
            <a:prstGeom prst="ben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0"/>
            <a:ext cx="8077199" cy="6736540"/>
            <a:chOff x="381000" y="0"/>
            <a:chExt cx="8077199" cy="67365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0"/>
              <a:ext cx="8077199" cy="673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Arrow 4"/>
            <p:cNvSpPr/>
            <p:nvPr/>
          </p:nvSpPr>
          <p:spPr>
            <a:xfrm>
              <a:off x="5410200" y="1905000"/>
              <a:ext cx="2819400" cy="4572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257800" y="6324600"/>
              <a:ext cx="1174368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24600" y="3200400"/>
              <a:ext cx="1905000" cy="646331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Leave the whole screen blank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590550"/>
            <a:ext cx="8686799" cy="5676900"/>
            <a:chOff x="228600" y="590550"/>
            <a:chExt cx="8686799" cy="56769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0550"/>
              <a:ext cx="8686799" cy="56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Arrow 4"/>
            <p:cNvSpPr/>
            <p:nvPr/>
          </p:nvSpPr>
          <p:spPr>
            <a:xfrm>
              <a:off x="5867400" y="2819400"/>
              <a:ext cx="2819400" cy="4572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92192" y="5886450"/>
              <a:ext cx="1174368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9400" y="3846731"/>
              <a:ext cx="1905000" cy="646331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Leave the whole screen blank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1447800"/>
            <a:ext cx="4838700" cy="4410075"/>
            <a:chOff x="1981200" y="1447800"/>
            <a:chExt cx="4838700" cy="44100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447800"/>
              <a:ext cx="4838700" cy="441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Arrow 4"/>
            <p:cNvSpPr/>
            <p:nvPr/>
          </p:nvSpPr>
          <p:spPr>
            <a:xfrm>
              <a:off x="3657600" y="4876800"/>
              <a:ext cx="2819400" cy="457200"/>
            </a:xfrm>
            <a:prstGeom prst="lef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A42-DBE9-43F2-B01E-997EAF9C1F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1087</TotalTime>
  <Words>199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Registering yourself as OB10 supplier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</dc:creator>
  <cp:lastModifiedBy>KITS</cp:lastModifiedBy>
  <cp:revision>13</cp:revision>
  <dcterms:created xsi:type="dcterms:W3CDTF">2013-11-28T12:52:52Z</dcterms:created>
  <dcterms:modified xsi:type="dcterms:W3CDTF">2014-01-07T11:57:48Z</dcterms:modified>
</cp:coreProperties>
</file>